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0" r:id="rId10"/>
    <p:sldId id="276" r:id="rId11"/>
    <p:sldId id="273" r:id="rId12"/>
    <p:sldId id="264" r:id="rId13"/>
    <p:sldId id="265" r:id="rId14"/>
    <p:sldId id="266" r:id="rId15"/>
    <p:sldId id="267" r:id="rId16"/>
    <p:sldId id="271" r:id="rId17"/>
    <p:sldId id="274" r:id="rId18"/>
    <p:sldId id="275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89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A7024-2363-42C0-823F-84B60CCC40B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11BC6-881E-46EC-A51C-BD1A8F413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1BC6-881E-46EC-A51C-BD1A8F413F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16.png"/><Relationship Id="rId4" Type="http://schemas.microsoft.com/office/2007/relationships/media" Target="../media/media1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61044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bca8c1c2a5694de7e27a08b35746ee07dc6d1cec-1084346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3744416" cy="3048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507" y="908720"/>
            <a:ext cx="6784293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Хәерле көн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телик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кояшка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tt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Хәерле көн телик дусларга,</a:t>
            </a:r>
          </a:p>
          <a:p>
            <a:pPr algn="ctr"/>
            <a:r>
              <a:rPr lang="tt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Хәерле көн телик барчабызга</a:t>
            </a:r>
          </a:p>
          <a:p>
            <a:pPr algn="ctr"/>
            <a:r>
              <a:rPr lang="tt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Һәм иминлек телик елларга!</a:t>
            </a:r>
            <a:endParaRPr lang="tt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20688"/>
            <a:ext cx="6607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УКЫГЫЗ. ТИЕШЛЕ АНТОНИМ</a:t>
            </a:r>
          </a:p>
          <a:p>
            <a:pPr algn="ctr"/>
            <a:r>
              <a:rPr lang="tt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СЫЙФАТЛАРНЫ ӘЙТЕГЕЗ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844824"/>
            <a:ext cx="26330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Көн ... , төн ...</a:t>
            </a:r>
          </a:p>
          <a:p>
            <a:endParaRPr lang="tt-RU" sz="2400" b="1" dirty="0" smtClean="0"/>
          </a:p>
          <a:p>
            <a:r>
              <a:rPr lang="tt-RU" sz="2400" b="1" dirty="0" smtClean="0"/>
              <a:t>Җәй ... , кыш ...</a:t>
            </a:r>
          </a:p>
          <a:p>
            <a:endParaRPr lang="tt-RU" sz="2400" b="1" dirty="0" smtClean="0"/>
          </a:p>
          <a:p>
            <a:r>
              <a:rPr lang="tt-RU" sz="2400" b="1" dirty="0" smtClean="0"/>
              <a:t>Карга ... , аккош ...</a:t>
            </a:r>
          </a:p>
          <a:p>
            <a:endParaRPr lang="tt-RU" sz="2400" b="1" dirty="0" smtClean="0"/>
          </a:p>
          <a:p>
            <a:r>
              <a:rPr lang="tt-RU" sz="2400" b="1" dirty="0" smtClean="0"/>
              <a:t>Таш ... , мамык ...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869160"/>
            <a:ext cx="5311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Сыйфатлар: </a:t>
            </a:r>
            <a:r>
              <a:rPr lang="tt-RU" sz="2400" b="1" u="sng" dirty="0" smtClean="0">
                <a:solidFill>
                  <a:srgbClr val="FF0000"/>
                </a:solidFill>
              </a:rPr>
              <a:t>кара</a:t>
            </a:r>
            <a:r>
              <a:rPr lang="tt-RU" sz="2400" b="1" dirty="0" smtClean="0">
                <a:solidFill>
                  <a:srgbClr val="FF0000"/>
                </a:solidFill>
              </a:rPr>
              <a:t>, </a:t>
            </a:r>
            <a:r>
              <a:rPr lang="tt-RU" sz="2400" b="1" u="sng" dirty="0" smtClean="0">
                <a:solidFill>
                  <a:srgbClr val="FF0000"/>
                </a:solidFill>
              </a:rPr>
              <a:t>суык</a:t>
            </a:r>
            <a:r>
              <a:rPr lang="tt-RU" sz="2400" b="1" dirty="0" smtClean="0">
                <a:solidFill>
                  <a:srgbClr val="FF0000"/>
                </a:solidFill>
              </a:rPr>
              <a:t>, </a:t>
            </a:r>
            <a:r>
              <a:rPr lang="tt-RU" sz="2400" b="1" u="sng" dirty="0" smtClean="0">
                <a:solidFill>
                  <a:srgbClr val="FF0000"/>
                </a:solidFill>
              </a:rPr>
              <a:t>якты</a:t>
            </a:r>
            <a:r>
              <a:rPr lang="tt-RU" sz="2400" b="1" dirty="0" smtClean="0">
                <a:solidFill>
                  <a:srgbClr val="FF0000"/>
                </a:solidFill>
              </a:rPr>
              <a:t>, </a:t>
            </a:r>
            <a:r>
              <a:rPr lang="tt-RU" sz="2400" b="1" u="sng" dirty="0" smtClean="0">
                <a:solidFill>
                  <a:srgbClr val="FF0000"/>
                </a:solidFill>
              </a:rPr>
              <a:t>җылы</a:t>
            </a:r>
            <a:r>
              <a:rPr lang="tt-RU" sz="24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tt-RU" sz="2400" b="1" dirty="0" smtClean="0">
                <a:solidFill>
                  <a:srgbClr val="FF0000"/>
                </a:solidFill>
              </a:rPr>
              <a:t> </a:t>
            </a:r>
            <a:r>
              <a:rPr lang="tt-RU" sz="2400" b="1" dirty="0" smtClean="0">
                <a:solidFill>
                  <a:srgbClr val="FF0000"/>
                </a:solidFill>
              </a:rPr>
              <a:t>                    </a:t>
            </a:r>
            <a:r>
              <a:rPr lang="tt-RU" sz="2400" b="1" u="sng" dirty="0" smtClean="0">
                <a:solidFill>
                  <a:srgbClr val="FF0000"/>
                </a:solidFill>
              </a:rPr>
              <a:t>каты</a:t>
            </a:r>
            <a:r>
              <a:rPr lang="tt-RU" sz="2400" b="1" dirty="0" smtClean="0">
                <a:solidFill>
                  <a:srgbClr val="FF0000"/>
                </a:solidFill>
              </a:rPr>
              <a:t>, </a:t>
            </a:r>
            <a:r>
              <a:rPr lang="tt-RU" sz="2400" b="1" u="sng" dirty="0" smtClean="0">
                <a:solidFill>
                  <a:srgbClr val="FF0000"/>
                </a:solidFill>
              </a:rPr>
              <a:t>караңгы</a:t>
            </a:r>
            <a:r>
              <a:rPr lang="tt-RU" sz="2400" b="1" dirty="0" smtClean="0">
                <a:solidFill>
                  <a:srgbClr val="FF0000"/>
                </a:solidFill>
              </a:rPr>
              <a:t>, </a:t>
            </a:r>
            <a:r>
              <a:rPr lang="tt-RU" sz="2400" b="1" u="sng" dirty="0" smtClean="0">
                <a:solidFill>
                  <a:srgbClr val="FF0000"/>
                </a:solidFill>
              </a:rPr>
              <a:t>йомшак</a:t>
            </a:r>
            <a:r>
              <a:rPr lang="tt-RU" sz="2400" b="1" dirty="0" smtClean="0">
                <a:solidFill>
                  <a:srgbClr val="FF0000"/>
                </a:solidFill>
              </a:rPr>
              <a:t> , </a:t>
            </a:r>
            <a:r>
              <a:rPr lang="tt-RU" sz="2400" b="1" u="sng" dirty="0" smtClean="0">
                <a:solidFill>
                  <a:srgbClr val="FF0000"/>
                </a:solidFill>
              </a:rPr>
              <a:t>ак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844824"/>
            <a:ext cx="328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Көн </a:t>
            </a:r>
            <a:r>
              <a:rPr lang="tt-RU" sz="2400" b="1" u="sng" dirty="0" smtClean="0">
                <a:solidFill>
                  <a:srgbClr val="FF0000"/>
                </a:solidFill>
              </a:rPr>
              <a:t>якты</a:t>
            </a:r>
            <a:r>
              <a:rPr lang="tt-RU" sz="2400" b="1" dirty="0" smtClean="0"/>
              <a:t>, төн </a:t>
            </a:r>
            <a:r>
              <a:rPr lang="tt-RU" sz="2400" b="1" u="sng" dirty="0" smtClean="0">
                <a:solidFill>
                  <a:srgbClr val="FF0000"/>
                </a:solidFill>
              </a:rPr>
              <a:t>караңгы.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564904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Җәй </a:t>
            </a:r>
            <a:r>
              <a:rPr lang="tt-RU" sz="2400" b="1" u="sng" dirty="0" smtClean="0">
                <a:solidFill>
                  <a:srgbClr val="FF0000"/>
                </a:solidFill>
              </a:rPr>
              <a:t>җылы</a:t>
            </a:r>
            <a:r>
              <a:rPr lang="tt-RU" sz="2400" b="1" dirty="0" smtClean="0"/>
              <a:t>, кыш </a:t>
            </a:r>
            <a:r>
              <a:rPr lang="tt-RU" sz="2400" b="1" u="sng" dirty="0" smtClean="0">
                <a:solidFill>
                  <a:srgbClr val="FF0000"/>
                </a:solidFill>
              </a:rPr>
              <a:t>суык.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3356992"/>
            <a:ext cx="307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Карга </a:t>
            </a:r>
            <a:r>
              <a:rPr lang="tt-RU" sz="2400" b="1" u="sng" dirty="0" smtClean="0">
                <a:solidFill>
                  <a:srgbClr val="FF0000"/>
                </a:solidFill>
              </a:rPr>
              <a:t>кара</a:t>
            </a:r>
            <a:r>
              <a:rPr lang="tt-RU" sz="2400" b="1" dirty="0" smtClean="0"/>
              <a:t>, аккош </a:t>
            </a:r>
            <a:r>
              <a:rPr lang="tt-RU" sz="2400" b="1" u="sng" dirty="0" smtClean="0">
                <a:solidFill>
                  <a:srgbClr val="FF0000"/>
                </a:solidFill>
              </a:rPr>
              <a:t>ак.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4077072"/>
            <a:ext cx="377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Таш </a:t>
            </a:r>
            <a:r>
              <a:rPr lang="tt-RU" sz="2400" b="1" u="sng" dirty="0" smtClean="0">
                <a:solidFill>
                  <a:srgbClr val="FF0000"/>
                </a:solidFill>
              </a:rPr>
              <a:t>каты</a:t>
            </a:r>
            <a:r>
              <a:rPr lang="tt-RU" sz="2400" b="1" dirty="0" smtClean="0"/>
              <a:t>, мамык </a:t>
            </a:r>
            <a:r>
              <a:rPr lang="tt-RU" sz="2400" b="1" u="sng" dirty="0" smtClean="0">
                <a:solidFill>
                  <a:srgbClr val="FF0000"/>
                </a:solidFill>
              </a:rPr>
              <a:t>йомшак.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1934549"/>
              </p:ext>
            </p:extLst>
          </p:nvPr>
        </p:nvGraphicFramePr>
        <p:xfrm>
          <a:off x="1619672" y="1052736"/>
          <a:ext cx="6624735" cy="34563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8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8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8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800" dirty="0" smtClean="0">
                          <a:solidFill>
                            <a:srgbClr val="C00000"/>
                          </a:solidFill>
                        </a:rPr>
                        <a:t>СИНОНИМ</a:t>
                      </a:r>
                      <a:endParaRPr lang="ru-RU" sz="28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800" dirty="0" smtClean="0">
                          <a:solidFill>
                            <a:srgbClr val="C00000"/>
                          </a:solidFill>
                        </a:rPr>
                        <a:t>АНТОНИМ</a:t>
                      </a:r>
                      <a:endParaRPr lang="ru-RU" sz="28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8654">
                <a:tc>
                  <a:txBody>
                    <a:bodyPr/>
                    <a:lstStyle/>
                    <a:p>
                      <a:r>
                        <a:rPr lang="tt-RU" b="1" dirty="0" smtClean="0"/>
                        <a:t>чибәр, сылу, гүзәл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b="1" dirty="0" smtClean="0"/>
                        <a:t>ямьсез, килбәтсез, шыксыз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8654">
                <a:tc>
                  <a:txBody>
                    <a:bodyPr/>
                    <a:lstStyle/>
                    <a:p>
                      <a:r>
                        <a:rPr lang="tt-RU" b="1" dirty="0" smtClean="0"/>
                        <a:t>олы, дәү, өлкән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b="1" dirty="0" smtClean="0"/>
                        <a:t>нәни, вак,</a:t>
                      </a:r>
                      <a:r>
                        <a:rPr lang="tt-RU" b="1" baseline="0" dirty="0" smtClean="0"/>
                        <a:t> кечкенә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8654">
                <a:tc>
                  <a:txBody>
                    <a:bodyPr/>
                    <a:lstStyle/>
                    <a:p>
                      <a:r>
                        <a:rPr lang="tt-RU" b="1" dirty="0" smtClean="0"/>
                        <a:t>хак, чын, рас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b="1" dirty="0" smtClean="0"/>
                        <a:t>ялган, алдау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8654">
                <a:tc>
                  <a:txBody>
                    <a:bodyPr/>
                    <a:lstStyle/>
                    <a:p>
                      <a:r>
                        <a:rPr lang="tt-RU" b="1" dirty="0" smtClean="0"/>
                        <a:t>иптәш, сердәш, ахирәт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b="1" dirty="0" smtClean="0"/>
                        <a:t>дошман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797152"/>
            <a:ext cx="5588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i="1" dirty="0" smtClean="0"/>
              <a:t>Белешмә өчен сүзләр</a:t>
            </a:r>
            <a:r>
              <a:rPr lang="tt-RU" sz="2000" dirty="0" smtClean="0"/>
              <a:t>: </a:t>
            </a:r>
            <a:r>
              <a:rPr lang="tt-RU" sz="2000" b="1" u="sng" dirty="0" smtClean="0"/>
              <a:t>ДӨРЕС,  ЗУР,  ДУС,  МАТУР</a:t>
            </a:r>
            <a:endParaRPr lang="ru-RU" sz="2000" b="1" u="sng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4427984" y="17522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u="sng" dirty="0"/>
              <a:t>МАТУР</a:t>
            </a:r>
            <a:endParaRPr lang="ru-RU" b="1" u="sng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59403" y="2472331"/>
            <a:ext cx="134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u="sng" dirty="0"/>
              <a:t>ЗУР</a:t>
            </a:r>
            <a:endParaRPr lang="ru-RU" b="1" u="sng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82409" y="3251372"/>
            <a:ext cx="847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u="sng" dirty="0"/>
              <a:t>ДӨРЕС</a:t>
            </a:r>
            <a:endParaRPr lang="ru-RU" b="1" u="sng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17157" y="3936544"/>
            <a:ext cx="578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u="sng" dirty="0"/>
              <a:t>ДУС</a:t>
            </a:r>
            <a:endParaRPr lang="ru-RU" b="1" u="sng" dirty="0"/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865" y="5085184"/>
            <a:ext cx="5476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дәреслекнең 166-167 бите</a:t>
            </a:r>
            <a:endParaRPr lang="ru-RU" sz="3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https://img-gorod.ru/26/098/2609801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2851743" cy="37807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6" name="Picture 4" descr="https://xn----7sbblwcfe5do7c.xn--p1ai/files/originals/86f7ab18317d23faccc739438a949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2736304" cy="381642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412776"/>
            <a:ext cx="3952044" cy="4467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Кояш уянды иртән, </a:t>
            </a:r>
          </a:p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Ул кошларны санады.</a:t>
            </a:r>
          </a:p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Башта карады өскә,</a:t>
            </a:r>
          </a:p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Аннан карады аска.</a:t>
            </a:r>
          </a:p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Уңга, сулга карады.</a:t>
            </a:r>
          </a:p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Аска, өскә, уңга, сулга</a:t>
            </a:r>
          </a:p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Һәм күзләрен йомды да,</a:t>
            </a:r>
          </a:p>
          <a:p>
            <a:pPr>
              <a:lnSpc>
                <a:spcPct val="150000"/>
              </a:lnSpc>
            </a:pPr>
            <a:r>
              <a:rPr lang="tt-RU" sz="2400" b="1" i="1" dirty="0" smtClean="0">
                <a:solidFill>
                  <a:schemeClr val="accent6">
                    <a:lumMod val="50000"/>
                  </a:schemeClr>
                </a:solidFill>
              </a:rPr>
              <a:t>Бер, ике, өч, күзләреңне ач!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20688"/>
            <a:ext cx="345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Ял минуты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4" descr="https://avatars.mds.yandex.net/i?id=bca8c1c2a5694de7e27a08b35746ee07dc6d1cec-1084346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1008112" cy="8206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0" name="Picture 2" descr="https://avatars.mds.yandex.net/i?id=676a43527a34bcc7db95d7768a3fc4e954c9bd38-1070562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987859" cy="7200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532" name="Picture 4" descr="https://avatars.mds.yandex.net/i?id=c658553bf2e19e3d39db1672e99f0cd0bbf13b3a-9052390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1800200" cy="20882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700808"/>
            <a:ext cx="55304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tt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өркемнәрдә эшләү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1124744"/>
            <a:ext cx="465415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Гарифуллин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Дамир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tt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“Кар бабай ясадык”</a:t>
            </a:r>
          </a:p>
          <a:p>
            <a:pPr algn="ctr"/>
            <a:r>
              <a:rPr lang="tt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шигыре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789040"/>
            <a:ext cx="42306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Гөлнара Хәйдарова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укый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pic>
        <p:nvPicPr>
          <p:cNvPr id="3" name="Дамир Гарифуллин «Кар бабай ясадык» (Гөлнара Хәйдәрова укый).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pic>
        <p:nvPicPr>
          <p:cNvPr id="1026" name="Picture 2" descr="C:\Users\Admin\Downloads\WhatsApp Image 2024-01-28 at 13.28.03.jpeg"/>
          <p:cNvPicPr>
            <a:picLocks noChangeAspect="1" noChangeArrowheads="1"/>
          </p:cNvPicPr>
          <p:nvPr/>
        </p:nvPicPr>
        <p:blipFill>
          <a:blip r:embed="rId3" cstate="print"/>
          <a:srcRect l="12486" r="17003"/>
          <a:stretch>
            <a:fillRect/>
          </a:stretch>
        </p:blipFill>
        <p:spPr bwMode="auto">
          <a:xfrm>
            <a:off x="1013711" y="764704"/>
            <a:ext cx="7446721" cy="47525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442fz.volganet.ru/upload/iblock/629/k25op2g3ro0upoxpn1e51xpi1ednido7/2u9E_QMkj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442fz.volganet.ru/upload/iblock/629/k25op2g3ro0upoxpn1e51xpi1ednido7/2u9E_QMkj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1030" name="AutoShape 6" descr="https://442fz.volganet.ru/upload/iblock/629/k25op2g3ro0upoxpn1e51xpi1ednido7/2u9E_QMkj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Admin\Desktop\ДЛЯ УЧИТЕЛЬ ГОДА\год семь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6696744" cy="38479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342900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ГАИЛ</a:t>
            </a:r>
            <a:r>
              <a:rPr lang="tt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Ә ЕЛЫ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764704"/>
            <a:ext cx="237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Өй эше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72816"/>
            <a:ext cx="64582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</a:rPr>
              <a:t>Үзегезгә ошаган антоним сүзләргә </a:t>
            </a:r>
          </a:p>
          <a:p>
            <a:pPr marL="514350" indent="-51435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</a:rPr>
              <a:t>рәсем ясарга.</a:t>
            </a:r>
          </a:p>
          <a:p>
            <a:pPr marL="514350" indent="-514350"/>
            <a:endParaRPr lang="tt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</a:rPr>
              <a:t>2. Синонимнар һәм антонимнар кергән </a:t>
            </a:r>
          </a:p>
          <a:p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</a:rPr>
              <a:t>биш мәкал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ь</a:t>
            </a:r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</a:rPr>
              <a:t> язарга.</a:t>
            </a:r>
          </a:p>
          <a:p>
            <a:endParaRPr lang="tt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</a:rPr>
              <a:t>3. Дәреслектәге 104нче бит, </a:t>
            </a:r>
          </a:p>
          <a:p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</a:rPr>
              <a:t>236нчы күнегүне эшләргә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pic>
        <p:nvPicPr>
          <p:cNvPr id="17410" name="Picture 2" descr="https://101hvost.ru/wp-content/uploads/2020/05/kak-nazvat-serogo-koten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1944975" cy="12961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99780" y="1988840"/>
            <a:ext cx="8964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2" name="Picture 4" descr="https://vl13.ru/wp-content/uploads/f/f/f/fff0280d298006ef1f6b89988a1304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16832"/>
            <a:ext cx="2131003" cy="13300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4" name="Picture 6" descr="https://crosti.ru/patterns/00/09/a9/74_preview_5627d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12776"/>
            <a:ext cx="1582847" cy="20088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971600" y="76470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7200" dirty="0" smtClean="0"/>
              <a:t>,,</a:t>
            </a:r>
            <a:endParaRPr lang="ru-RU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692696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7200" dirty="0" smtClean="0"/>
              <a:t>,,</a:t>
            </a:r>
            <a:endParaRPr lang="ru-RU" sz="7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3717032"/>
            <a:ext cx="49503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СИНОНИМ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124744"/>
            <a:ext cx="7111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Барыгызга да зур рәхмәт!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Хәерле көннәр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t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сезгә!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https://avatars.mds.yandex.net/i?id=bca8c1c2a5694de7e27a08b35746ee07dc6d1cec-1084346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24944"/>
            <a:ext cx="3744416" cy="30480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pic>
        <p:nvPicPr>
          <p:cNvPr id="16386" name="Picture 2" descr="https://cso.org/media/nltb01un/by-the-numbers-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2088232" cy="16175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390" name="AutoShape 6" descr="https://top-fon.com/uploads/posts/2023-01/1674915527_top-fon-com-p-sol-fon-dlya-prezentatsii-1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klike.net/uploads/posts/2023-03/1679889821_3-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168371" cy="1440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6" descr="https://crosti.ru/patterns/00/09/a9/74_preview_5627d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556792"/>
            <a:ext cx="1582847" cy="20088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64088" y="1916832"/>
            <a:ext cx="8963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620688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620688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620688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,,</a:t>
            </a:r>
            <a:endParaRPr lang="ru-RU" sz="8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4077072"/>
            <a:ext cx="48456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АНТОНИМ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40"/>
            <a:ext cx="9144000" cy="6861044"/>
          </a:xfrm>
          <a:prstGeom prst="rect">
            <a:avLst/>
          </a:prstGeom>
          <a:noFill/>
        </p:spPr>
      </p:pic>
      <p:pic>
        <p:nvPicPr>
          <p:cNvPr id="14338" name="Picture 2" descr="https://gas-kvas.com/uploads/posts/2023-02/1676461414_gas-kvas-com-p-detskii-risunok-tatarka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1"/>
            <a:ext cx="2538671" cy="51098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6056" y="980728"/>
            <a:ext cx="246894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МАТУР, </a:t>
            </a:r>
          </a:p>
          <a:p>
            <a:pPr algn="ctr"/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ЧИБӘР, </a:t>
            </a:r>
          </a:p>
          <a:p>
            <a:pPr algn="ctr"/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СЫЛУ, </a:t>
            </a:r>
          </a:p>
          <a:p>
            <a:pPr algn="ctr"/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НӘФИС, </a:t>
            </a:r>
          </a:p>
          <a:p>
            <a:pPr algn="ctr"/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ГҮЗӘЛ, </a:t>
            </a:r>
          </a:p>
          <a:p>
            <a:pPr algn="ctr"/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КҮРКӘМ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99592" y="4509120"/>
            <a:ext cx="59035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0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АШАМЛЫК, АЗЫК, РИЗЫК,  АЗЫК-ТҮЛЕК</a:t>
            </a:r>
            <a:endParaRPr lang="ru-RU" sz="4000" b="1" cap="none" spc="0" dirty="0" smtClean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https://tatarstan.ru/file/news/461_n223551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92696"/>
            <a:ext cx="5834889" cy="38164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836712"/>
            <a:ext cx="4471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u="sng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СИНОНИМ</a:t>
            </a:r>
            <a:endParaRPr lang="ru-RU" sz="7200" b="1" u="sng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2492896"/>
            <a:ext cx="5707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chemeClr val="accent6">
                    <a:lumMod val="75000"/>
                  </a:schemeClr>
                </a:solidFill>
              </a:rPr>
              <a:t>БЕРДӘЙ ЯКИ ЯКЫН </a:t>
            </a:r>
          </a:p>
          <a:p>
            <a:pPr algn="ctr"/>
            <a:r>
              <a:rPr lang="tt-RU" sz="3600" b="1" dirty="0" smtClean="0">
                <a:solidFill>
                  <a:schemeClr val="accent6">
                    <a:lumMod val="75000"/>
                  </a:schemeClr>
                </a:solidFill>
              </a:rPr>
              <a:t>ЛЕКСИК МӘГЪНӘ БЕЛДЕРӘ </a:t>
            </a:r>
          </a:p>
          <a:p>
            <a:pPr algn="ctr"/>
            <a:r>
              <a:rPr lang="tt-RU" sz="3600" b="1" dirty="0" smtClean="0">
                <a:solidFill>
                  <a:schemeClr val="accent6">
                    <a:lumMod val="75000"/>
                  </a:schemeClr>
                </a:solidFill>
              </a:rPr>
              <a:t>ТОРГАН СҮЗЛӘР ТӨРКЕМЕ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12160" y="1628800"/>
            <a:ext cx="192232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ҖӘЙ</a:t>
            </a:r>
          </a:p>
          <a:p>
            <a:pPr algn="ctr"/>
            <a:endParaRPr lang="ru-RU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t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КЫШ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https://thumbs.dreamstime.com/b/%D0%BB%D0%B0%D0%BD%D0%B4%D1%88%D0%B0%D1%84%D1%82-%D0%B7%D0%B8%D0%BC%D1%8B-%D0%B8-%D0%BB%D0%B5%D1%82%D0%B0-28061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4320480" cy="57606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pic>
        <p:nvPicPr>
          <p:cNvPr id="10242" name="Picture 2" descr="http://cdn4.vectorstock.com/i/1000x1000/11/08/moon-and-sun-vector-291108.jpg"/>
          <p:cNvPicPr>
            <a:picLocks noChangeAspect="1" noChangeArrowheads="1"/>
          </p:cNvPicPr>
          <p:nvPr/>
        </p:nvPicPr>
        <p:blipFill>
          <a:blip r:embed="rId3" cstate="print"/>
          <a:srcRect l="-4579" t="-1468" b="11940"/>
          <a:stretch>
            <a:fillRect/>
          </a:stretch>
        </p:blipFill>
        <p:spPr bwMode="auto">
          <a:xfrm>
            <a:off x="1691680" y="548680"/>
            <a:ext cx="6578151" cy="43924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59632" y="4869160"/>
            <a:ext cx="38017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 - КОЯШ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AppData\Local\Packages\Microsoft.Windows.Photos_8wekyb3d8bbwe\TempState\ShareServiceTempFolder\1613503742_2-p-russkii-yazik-fon-dlya-prezentatsii-nacha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14968" y="836712"/>
            <a:ext cx="4376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</a:t>
            </a:r>
            <a:r>
              <a:rPr lang="ru-RU" sz="7200" b="1" u="sng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ОНИМ</a:t>
            </a:r>
            <a:endParaRPr lang="ru-RU" sz="7200" b="1" u="sng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244" y="2492896"/>
            <a:ext cx="46088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b="1" dirty="0" smtClean="0">
                <a:solidFill>
                  <a:schemeClr val="accent6">
                    <a:lumMod val="75000"/>
                  </a:schemeClr>
                </a:solidFill>
              </a:rPr>
              <a:t>КАПМА-КАРШЫ </a:t>
            </a:r>
          </a:p>
          <a:p>
            <a:pPr algn="ctr"/>
            <a:r>
              <a:rPr lang="tt-RU" sz="4000" b="1" dirty="0" smtClean="0">
                <a:solidFill>
                  <a:schemeClr val="accent6">
                    <a:lumMod val="75000"/>
                  </a:schemeClr>
                </a:solidFill>
              </a:rPr>
              <a:t>ЛЕКСИК МӘГЪНӘЛЕ</a:t>
            </a:r>
          </a:p>
          <a:p>
            <a:pPr algn="ctr"/>
            <a:r>
              <a:rPr lang="tt-RU" sz="4000" b="1" dirty="0" smtClean="0">
                <a:solidFill>
                  <a:schemeClr val="accent6">
                    <a:lumMod val="75000"/>
                  </a:schemeClr>
                </a:solidFill>
              </a:rPr>
              <a:t> СҮЗЛӘР ТӨРКЕМЕ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</TotalTime>
  <Words>290</Words>
  <Application>Microsoft Office PowerPoint</Application>
  <PresentationFormat>Экран (4:3)</PresentationFormat>
  <Paragraphs>91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19</cp:revision>
  <dcterms:created xsi:type="dcterms:W3CDTF">2024-01-23T18:53:44Z</dcterms:created>
  <dcterms:modified xsi:type="dcterms:W3CDTF">2024-01-30T18:17:16Z</dcterms:modified>
</cp:coreProperties>
</file>