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8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72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2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6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63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1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7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9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9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7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1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76672"/>
            <a:ext cx="8295740" cy="10772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Занимательная информатика для малышей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5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8229600" cy="4525963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endParaRPr lang="ru-RU" altLang="ru-RU" sz="4000" b="1" dirty="0" smtClean="0">
              <a:solidFill>
                <a:srgbClr val="2D2DB9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4000" dirty="0" smtClean="0"/>
              <a:t>   </a:t>
            </a:r>
            <a:r>
              <a:rPr lang="ru-RU" altLang="ru-RU" sz="4000" b="1" dirty="0" smtClean="0"/>
              <a:t>3 . Людям каких профессий нужен компьютер?</a:t>
            </a:r>
            <a:br>
              <a:rPr lang="ru-RU" altLang="ru-RU" sz="4000" b="1" dirty="0" smtClean="0"/>
            </a:br>
            <a:endParaRPr lang="ru-RU" altLang="ru-RU" sz="4000" b="1" dirty="0" smtClean="0"/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4000" b="1" dirty="0" smtClean="0"/>
              <a:t>   4. Что можно  делать на  компьютере?</a:t>
            </a:r>
            <a:r>
              <a:rPr lang="ru-RU" alt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7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89538" cy="77787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Компьютер используют:</a:t>
            </a:r>
            <a:endParaRPr lang="ru-RU" sz="3600" dirty="0"/>
          </a:p>
        </p:txBody>
      </p:sp>
      <p:pic>
        <p:nvPicPr>
          <p:cNvPr id="4" name="Содержимое 3" descr="комп в архитектур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500306"/>
            <a:ext cx="4362821" cy="3286127"/>
          </a:xfrm>
          <a:prstGeom prst="rect">
            <a:avLst/>
          </a:prstGeom>
        </p:spPr>
      </p:pic>
      <p:pic>
        <p:nvPicPr>
          <p:cNvPr id="5" name="Рисунок 9" descr="комп на работ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4381502" cy="32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357298"/>
            <a:ext cx="7810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Для создания макетов домов.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Для презентаций.</a:t>
            </a:r>
          </a:p>
        </p:txBody>
      </p:sp>
    </p:spTree>
    <p:extLst>
      <p:ext uri="{BB962C8B-B14F-4D97-AF65-F5344CB8AC3E}">
        <p14:creationId xmlns:p14="http://schemas.microsoft.com/office/powerpoint/2010/main" val="265133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Компьютер используют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6215106" cy="7143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науке                   В медицине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6" descr="комп в медицин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571744"/>
            <a:ext cx="4978400" cy="3286125"/>
          </a:xfrm>
          <a:prstGeom prst="rect">
            <a:avLst/>
          </a:prstGeom>
        </p:spPr>
      </p:pic>
      <p:pic>
        <p:nvPicPr>
          <p:cNvPr id="5" name="Содержимое 7" descr="медицина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2095" y="1785932"/>
            <a:ext cx="3257550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6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777875"/>
          </a:xfrm>
        </p:spPr>
        <p:txBody>
          <a:bodyPr/>
          <a:lstStyle/>
          <a:p>
            <a:r>
              <a:rPr lang="ru-RU" sz="3600" dirty="0" smtClean="0"/>
              <a:t>Компьютер используют</a:t>
            </a:r>
            <a:endParaRPr lang="ru-RU" sz="36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85720" y="1428736"/>
            <a:ext cx="47149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Для создания</a:t>
            </a:r>
            <a:r>
              <a:rPr lang="ru-RU" sz="3200" b="1" dirty="0">
                <a:latin typeface="+mn-lt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мультиков.</a:t>
            </a:r>
          </a:p>
        </p:txBody>
      </p:sp>
      <p:pic>
        <p:nvPicPr>
          <p:cNvPr id="5" name="Содержимое 6" descr="комп муль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90" y="2214553"/>
            <a:ext cx="3004148" cy="4483091"/>
          </a:xfrm>
          <a:prstGeom prst="rect">
            <a:avLst/>
          </a:prstGeom>
        </p:spPr>
      </p:pic>
      <p:pic>
        <p:nvPicPr>
          <p:cNvPr id="6" name="Содержимое 9" descr="лунт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2143116"/>
            <a:ext cx="3500438" cy="3500438"/>
          </a:xfrm>
          <a:prstGeom prst="rect">
            <a:avLst/>
          </a:prstGeom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3786182" y="5715016"/>
            <a:ext cx="4613277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познавательной и весёлой игры</a:t>
            </a:r>
          </a:p>
        </p:txBody>
      </p:sp>
    </p:spTree>
    <p:extLst>
      <p:ext uri="{BB962C8B-B14F-4D97-AF65-F5344CB8AC3E}">
        <p14:creationId xmlns:p14="http://schemas.microsoft.com/office/powerpoint/2010/main" val="9097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684076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/>
              <a:t>Что же такое </a:t>
            </a:r>
            <a:r>
              <a:rPr lang="ru-RU" sz="3600" b="1" dirty="0" smtClean="0"/>
              <a:t>компьютер</a:t>
            </a:r>
            <a:r>
              <a:rPr lang="ru-RU" sz="3600" dirty="0" smtClean="0"/>
              <a:t>? </a:t>
            </a:r>
            <a:endParaRPr lang="ru-RU" sz="3600" dirty="0" smtClean="0"/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К</a:t>
            </a:r>
            <a:r>
              <a:rPr lang="ru-RU" sz="3600" b="1" dirty="0" smtClean="0"/>
              <a:t>омпьютер</a:t>
            </a:r>
            <a:r>
              <a:rPr lang="ru-RU" sz="3600" dirty="0"/>
              <a:t> - это такое устройство, которое </a:t>
            </a:r>
            <a:r>
              <a:rPr lang="ru-RU" sz="3600" b="1" dirty="0"/>
              <a:t>нужно</a:t>
            </a:r>
            <a:r>
              <a:rPr lang="ru-RU" sz="3600" dirty="0"/>
              <a:t> для сбора, хранения и обработки информации, а еще для выполнения разных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02351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термины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698705" cy="489654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Река </a:t>
            </a:r>
            <a:r>
              <a:rPr lang="ru-RU" dirty="0" err="1"/>
              <a:t>Дне</a:t>
            </a:r>
            <a:r>
              <a:rPr lang="ru-RU" b="1" dirty="0" err="1"/>
              <a:t>принтер</a:t>
            </a:r>
            <a:r>
              <a:rPr lang="ru-RU" dirty="0" err="1"/>
              <a:t>есна</a:t>
            </a:r>
            <a:r>
              <a:rPr lang="ru-RU" dirty="0"/>
              <a:t> тем, что на ней имеется несколько электростанций.</a:t>
            </a:r>
          </a:p>
          <a:p>
            <a:pPr lvl="0"/>
            <a:r>
              <a:rPr lang="ru-RU" dirty="0"/>
              <a:t>Этот </a:t>
            </a:r>
            <a:r>
              <a:rPr lang="ru-RU" b="1" dirty="0" err="1"/>
              <a:t>процессор</a:t>
            </a:r>
            <a:r>
              <a:rPr lang="ru-RU" dirty="0" err="1"/>
              <a:t>нитологи</a:t>
            </a:r>
            <a:r>
              <a:rPr lang="ru-RU" dirty="0"/>
              <a:t> называют миграцией.</a:t>
            </a:r>
          </a:p>
          <a:p>
            <a:pPr lvl="0"/>
            <a:r>
              <a:rPr lang="ru-RU" dirty="0" err="1"/>
              <a:t>Пото</a:t>
            </a:r>
            <a:r>
              <a:rPr lang="ru-RU" b="1" dirty="0" err="1"/>
              <a:t>монитор</a:t>
            </a:r>
            <a:r>
              <a:rPr lang="ru-RU" dirty="0" err="1"/>
              <a:t>жествовали</a:t>
            </a:r>
            <a:r>
              <a:rPr lang="ru-RU" dirty="0"/>
              <a:t> и радовались, как дети.</a:t>
            </a:r>
          </a:p>
          <a:p>
            <a:pPr lvl="0"/>
            <a:r>
              <a:rPr lang="ru-RU" dirty="0"/>
              <a:t>Несмотря на это, его </a:t>
            </a:r>
            <a:r>
              <a:rPr lang="ru-RU" dirty="0" err="1"/>
              <a:t>фе</a:t>
            </a:r>
            <a:r>
              <a:rPr lang="ru-RU" b="1" dirty="0" err="1"/>
              <a:t>скане</a:t>
            </a:r>
            <a:r>
              <a:rPr lang="ru-RU" b="1" dirty="0"/>
              <a:t> р</a:t>
            </a:r>
            <a:r>
              <a:rPr lang="ru-RU" dirty="0"/>
              <a:t>аз падала с головы.</a:t>
            </a:r>
          </a:p>
          <a:p>
            <a:pPr lvl="0"/>
            <a:r>
              <a:rPr lang="ru-RU" dirty="0"/>
              <a:t>По просьбе хозяина квартиры </a:t>
            </a:r>
            <a:r>
              <a:rPr lang="ru-RU" b="1" dirty="0" err="1"/>
              <a:t>мышка</a:t>
            </a:r>
            <a:r>
              <a:rPr lang="ru-RU" dirty="0" err="1"/>
              <a:t>ф</a:t>
            </a:r>
            <a:r>
              <a:rPr lang="ru-RU" dirty="0"/>
              <a:t> сдвинули в угол.</a:t>
            </a:r>
          </a:p>
          <a:p>
            <a:pPr lvl="0"/>
            <a:r>
              <a:rPr lang="ru-RU" dirty="0" err="1"/>
              <a:t>Па</a:t>
            </a:r>
            <a:r>
              <a:rPr lang="ru-RU" b="1" dirty="0" err="1"/>
              <a:t>память</a:t>
            </a:r>
            <a:r>
              <a:rPr lang="ru-RU" dirty="0"/>
              <a:t> должен был тесто, а мама печь пироги.</a:t>
            </a:r>
          </a:p>
          <a:p>
            <a:pPr lvl="0"/>
            <a:r>
              <a:rPr lang="ru-RU" dirty="0"/>
              <a:t>Я его </a:t>
            </a:r>
            <a:r>
              <a:rPr lang="ru-RU" dirty="0" err="1"/>
              <a:t>привё</a:t>
            </a:r>
            <a:r>
              <a:rPr lang="ru-RU" b="1" dirty="0" err="1"/>
              <a:t>звук</a:t>
            </a:r>
            <a:r>
              <a:rPr lang="ru-RU" dirty="0" err="1"/>
              <a:t>азанное</a:t>
            </a:r>
            <a:r>
              <a:rPr lang="ru-RU" dirty="0"/>
              <a:t> место, но там никого не оказалось.</a:t>
            </a:r>
          </a:p>
          <a:p>
            <a:pPr lvl="0"/>
            <a:r>
              <a:rPr lang="ru-RU" dirty="0"/>
              <a:t>Оказалось, что </a:t>
            </a:r>
            <a:r>
              <a:rPr lang="ru-RU" b="1" dirty="0"/>
              <a:t>граф </a:t>
            </a:r>
            <a:r>
              <a:rPr lang="ru-RU" b="1" dirty="0" err="1"/>
              <a:t>иК</a:t>
            </a:r>
            <a:r>
              <a:rPr lang="ru-RU" dirty="0" err="1"/>
              <a:t>азанова</a:t>
            </a:r>
            <a:r>
              <a:rPr lang="ru-RU" dirty="0"/>
              <a:t> – одно и то же лицо.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17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 smtClean="0"/>
              <a:t>Команда «Мониторчики»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Команда «Процессоры»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098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348" y="2060848"/>
            <a:ext cx="71399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66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познавательного интереса, творческой активности учащихся.</a:t>
            </a:r>
          </a:p>
          <a:p>
            <a:r>
              <a:rPr lang="ru-RU" dirty="0"/>
              <a:t>Развитие у школьников умения излагать мысли, моделировать ситуацию.</a:t>
            </a:r>
          </a:p>
          <a:p>
            <a:r>
              <a:rPr lang="ru-RU" dirty="0"/>
              <a:t>Связать информатику с другими предметами.</a:t>
            </a:r>
          </a:p>
          <a:p>
            <a:r>
              <a:rPr lang="ru-RU" dirty="0"/>
              <a:t>Воспитать уважение к сопернику, стойкость, волю к победе, находчивость, умение работать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8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716" y="192832"/>
            <a:ext cx="7772400" cy="1456267"/>
          </a:xfrm>
        </p:spPr>
        <p:txBody>
          <a:bodyPr/>
          <a:lstStyle/>
          <a:p>
            <a:r>
              <a:rPr lang="ru-RU" altLang="ru-RU" sz="3600" b="1" i="1" dirty="0" smtClean="0"/>
              <a:t>Отгадайте неизвестные объекты</a:t>
            </a:r>
            <a:r>
              <a:rPr lang="ru-RU" altLang="ru-RU" sz="4000" b="0" i="1" dirty="0" smtClean="0"/>
              <a:t>.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5" descr="th?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QH4wDFpj4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22574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800" b="1" dirty="0" smtClean="0"/>
              <a:t>М ы ш к а</a:t>
            </a:r>
          </a:p>
        </p:txBody>
      </p:sp>
      <p:pic>
        <p:nvPicPr>
          <p:cNvPr id="13316" name="Picture 5" descr="r2_d1aA026C2_orig_9ecddd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33571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/>
              <a:t>Загадка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None/>
            </a:pPr>
            <a:r>
              <a:rPr lang="ru-RU" altLang="ru-RU" dirty="0" smtClean="0"/>
              <a:t>   </a:t>
            </a:r>
            <a:r>
              <a:rPr lang="ru-RU" altLang="ru-RU" sz="3200" dirty="0" smtClean="0"/>
              <a:t>Много кнопок, цифры, буквы,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3200" dirty="0" smtClean="0"/>
              <a:t>   «</a:t>
            </a:r>
            <a:r>
              <a:rPr lang="ru-RU" altLang="ru-RU" sz="3200" dirty="0" err="1" smtClean="0"/>
              <a:t>Enter</a:t>
            </a:r>
            <a:r>
              <a:rPr lang="ru-RU" altLang="ru-RU" sz="3200" dirty="0" smtClean="0"/>
              <a:t>», «</a:t>
            </a:r>
            <a:r>
              <a:rPr lang="ru-RU" altLang="ru-RU" sz="3200" dirty="0" err="1" smtClean="0"/>
              <a:t>Shift</a:t>
            </a:r>
            <a:r>
              <a:rPr lang="ru-RU" altLang="ru-RU" sz="3200" dirty="0" smtClean="0"/>
              <a:t>», «F2», «F5»,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3200" dirty="0" smtClean="0"/>
              <a:t>   На английском и на русском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3200" dirty="0" smtClean="0"/>
              <a:t>   Можно, дети, с ней писать.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3200" dirty="0" smtClean="0"/>
              <a:t>   Пальцами стучу по ней.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3200" dirty="0" smtClean="0"/>
              <a:t>   Кто она? Скажи скорей! </a:t>
            </a:r>
          </a:p>
        </p:txBody>
      </p:sp>
    </p:spTree>
    <p:extLst>
      <p:ext uri="{BB962C8B-B14F-4D97-AF65-F5344CB8AC3E}">
        <p14:creationId xmlns:p14="http://schemas.microsoft.com/office/powerpoint/2010/main" val="34436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/>
              <a:t>клавиатура</a:t>
            </a:r>
          </a:p>
        </p:txBody>
      </p:sp>
      <p:pic>
        <p:nvPicPr>
          <p:cNvPr id="15364" name="Picture 5" descr="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9200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/>
              <a:t>Загадка 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None/>
            </a:pPr>
            <a:r>
              <a:rPr lang="ru-RU" altLang="ru-RU" sz="2800" b="1" dirty="0" smtClean="0"/>
              <a:t>     Сетевая паутина оплела весь белый свет, не пройти детишкам мимо.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800" b="1" dirty="0" smtClean="0"/>
              <a:t>           Что же это?</a:t>
            </a:r>
            <a:r>
              <a:rPr lang="ru-RU" alt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0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80"/>
                </a:solidFill>
              </a:rPr>
              <a:t>интернет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5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569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omputer_3518333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3764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729844"/>
            <a:ext cx="87852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31813" indent="-5318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ru-RU" altLang="ru-RU" sz="480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ru-RU" altLang="ru-RU" sz="4800" dirty="0">
                <a:solidFill>
                  <a:schemeClr val="tx1"/>
                </a:solidFill>
              </a:rPr>
              <a:t>  </a:t>
            </a:r>
            <a:r>
              <a:rPr lang="ru-RU" altLang="ru-RU" sz="4800" b="1" dirty="0">
                <a:solidFill>
                  <a:schemeClr val="tx1"/>
                </a:solidFill>
              </a:rPr>
              <a:t>1. </a:t>
            </a:r>
            <a:r>
              <a:rPr lang="ru-RU" altLang="ru-RU" sz="4000" b="1" dirty="0">
                <a:solidFill>
                  <a:schemeClr val="tx1"/>
                </a:solidFill>
              </a:rPr>
              <a:t>Какие предметы может заменить компьютер? </a:t>
            </a:r>
          </a:p>
          <a:p>
            <a:pPr eaLnBrk="1" hangingPunct="1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ru-RU" altLang="ru-RU" sz="4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ru-RU" altLang="ru-RU" sz="48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8775" y="92623"/>
            <a:ext cx="7772400" cy="1456267"/>
          </a:xfrm>
        </p:spPr>
        <p:txBody>
          <a:bodyPr>
            <a:normAutofit/>
          </a:bodyPr>
          <a:lstStyle/>
          <a:p>
            <a:r>
              <a:rPr lang="ru-RU" altLang="ru-RU" sz="4800" b="1" dirty="0"/>
              <a:t>3</a:t>
            </a:r>
            <a:r>
              <a:rPr lang="ru-RU" altLang="ru-RU" sz="4800" b="1" dirty="0" smtClean="0"/>
              <a:t>. </a:t>
            </a:r>
            <a:r>
              <a:rPr lang="ru-RU" altLang="ru-RU" sz="4800" b="1" dirty="0" smtClean="0"/>
              <a:t>«Кто больше ?» </a:t>
            </a:r>
          </a:p>
        </p:txBody>
      </p:sp>
    </p:spTree>
    <p:extLst>
      <p:ext uri="{BB962C8B-B14F-4D97-AF65-F5344CB8AC3E}">
        <p14:creationId xmlns:p14="http://schemas.microsoft.com/office/powerpoint/2010/main" val="9454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323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Lucida Sans Unicode</vt:lpstr>
      <vt:lpstr>Times New Roman</vt:lpstr>
      <vt:lpstr>Trebuchet MS</vt:lpstr>
      <vt:lpstr>Wingdings 3</vt:lpstr>
      <vt:lpstr>Аспект</vt:lpstr>
      <vt:lpstr>Презентация PowerPoint</vt:lpstr>
      <vt:lpstr>Цель урока</vt:lpstr>
      <vt:lpstr>Отгадайте неизвестные объекты. </vt:lpstr>
      <vt:lpstr>М ы ш к а</vt:lpstr>
      <vt:lpstr>Загадка 2</vt:lpstr>
      <vt:lpstr>клавиатура</vt:lpstr>
      <vt:lpstr>Загадка 3</vt:lpstr>
      <vt:lpstr>интернет</vt:lpstr>
      <vt:lpstr>3. «Кто больше ?» </vt:lpstr>
      <vt:lpstr>Презентация PowerPoint</vt:lpstr>
      <vt:lpstr>Компьютер используют:</vt:lpstr>
      <vt:lpstr>Компьютер используют</vt:lpstr>
      <vt:lpstr>Компьютер используют</vt:lpstr>
      <vt:lpstr>Презентация PowerPoint</vt:lpstr>
      <vt:lpstr>Компьютерные термины</vt:lpstr>
      <vt:lpstr>Подведение итогов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Пшеничников</dc:creator>
  <cp:lastModifiedBy>school</cp:lastModifiedBy>
  <cp:revision>9</cp:revision>
  <dcterms:created xsi:type="dcterms:W3CDTF">2023-01-09T18:39:47Z</dcterms:created>
  <dcterms:modified xsi:type="dcterms:W3CDTF">2024-09-25T17:57:14Z</dcterms:modified>
</cp:coreProperties>
</file>