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58" r:id="rId6"/>
    <p:sldId id="263" r:id="rId7"/>
    <p:sldId id="262" r:id="rId8"/>
    <p:sldId id="259" r:id="rId9"/>
    <p:sldId id="268" r:id="rId10"/>
    <p:sldId id="27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1428736"/>
            <a:ext cx="6858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Тәнкыйть  һәм тәнкыйди реализм</a:t>
            </a:r>
          </a:p>
          <a:p>
            <a:pPr algn="ctr"/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Критика и критический реализм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җавапларын бәяләү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95%-100% - «5»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75%- 94% -  «4»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50%-74% -   «3»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49% 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түбән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«2»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7286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Өй эше: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 нче төркем: рус әдәбиятыннан әдәби  юнәлешләргә мисаллар китерергә;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mtClean="0">
                <a:latin typeface="Times New Roman" pitchFamily="18" charset="0"/>
                <a:cs typeface="Times New Roman" pitchFamily="18" charset="0"/>
              </a:rPr>
              <a:t>2 нче төркем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: бирелгән әсәрләрнең юнәлешләрен билгеләргә: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Г. Исхакый “Зиндан”, М.Фәйзи “Галиябану”, Ш.Камал “Акчарлаклар”.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xn--80azac7c.xn--p1ai/wp-content/uploads/2016/09/fon-dlya-prezentacii-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1714488"/>
            <a:ext cx="6429419" cy="228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Тема: Мәгърифәтчелек реализмыннан тәнкыйди реализмга күчү.  Әдәбиятның иҗат агымнары һәм иҗат юнәлешләре ягыннан баюы. Романтизм. Модернистик агымнар: импрессионизм, символизм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xn--80azac7c.xn--p1ai/wp-content/uploads/2016/09/fon-dlya-prezentacii-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1714488"/>
            <a:ext cx="64294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тәнкыйть-критика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юнәлеш-направление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камил зат - совершенная личность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чынбарлыкны –действительность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җәмгыят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общество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кире кагу – отвергать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агым - течение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785794"/>
            <a:ext cx="67151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черты критического реализма: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объектом изображения избирают человеческую жизнь во всех ее проявлениях;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их творчестве находит отражение не только идеальная, духовная, но и вся конкретная деятельность людей (их служебные, семейные, общественные дела и т.п.);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критический реалист показывает человека не только в его идеальной, но и в конкретно-исторической сущности;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житейские бытовые мотивы стали обязательным спутником реалистических произведений;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историзм мышления, то есть стремление понять объективное движение истории; стремление писателей к объективности;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воспроизведении типичных характеров в типичных обстоятельствах. показ характеров персонажей в процессе их становления и развития.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72866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Тәнкыйди реализмга хас булган сыйфатлар: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 тәнкыйть ярдәмендә татар җәмгыятен «йокыдан уятуга», яшәп килүче иске тәртипләрне кире кагуга йөз тоту;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 аерым шәхесне түгел, тирәлекне, җәмгыятьтәге билгеле бер катламнарны тәнкыйтьләүнең алга чыгуы;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 өч принципка нигезләнүе: кеше тирәлектә яши, аның тормышы җәмгыять белән тыгыз бәйләнгән, ул — тарихи чор җимеше;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гуманистик һәм җәмгыяви идеалларның югары күтәрелүе.</a:t>
            </a:r>
          </a:p>
          <a:p>
            <a:pPr>
              <a:buFontTx/>
              <a:buChar char="-"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2400"/>
            <a:ext cx="5072068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500438"/>
            <a:ext cx="571503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72866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Татар әдәбиятында романтизм XXнче йөз башында формалаша.  Кеше җир йөзендә иң камил зат (совершенная личность) кебек сурәтләнә. Тормышны  идеаллаштыра. Чынбарлыкны (действительность) кире кага.  Автор аерым бер темаларны үстерә, кабатлый: югалган бәхет, ялгызлык, ялгышлык, хата ясау.  Рус әдәбиятында А.С. Пушкин, В.А. Жуковский, татар әдәбиятында Г.Тукай, Дәрдемәнд, И.Ибраһимов, М. Фәйзиләр романтизм юнәлешендә язганнар.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786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tt-RU" dirty="0" smtClean="0"/>
              <a:t>    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Тест.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1) Татар әдәбиятында мәгърифәтчелек реализмы кайчан формалаша?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А. 19нчы  гасырның 2нче яртысында формалаша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Б. 19нчы гасырның 1нче яртысында формалаша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В. 20нче гасырда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2)  Мәгърифәтчелек реализмын кайсы юнәлеш алмаштыра?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А. Модернизм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Б. Тәнкыйди реализм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В.Символизм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Ш. Камал «Уяну», «Буранда» әсәрләре кайсы юнәлештә язылган?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А. Модернизм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Б. Символизм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В. импрессионизм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Г. Камалның  «Банкрот»,«Беренче театр» әсәрләре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кайсы юнәлештә язылган?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А. Модернизм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Б. Символизм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В. Тәнкыйди реализм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12ef/0000c2b6-ad2e28e1/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tt-RU" b="1" dirty="0" smtClean="0"/>
              <a:t>         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Тестның җаваплары:</a:t>
            </a:r>
          </a:p>
          <a:p>
            <a:pPr algn="ctr"/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1) 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b="1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    3)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    4) В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432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Джахсех Онфрой</dc:creator>
  <cp:lastModifiedBy>Admin_1</cp:lastModifiedBy>
  <cp:revision>40</cp:revision>
  <dcterms:created xsi:type="dcterms:W3CDTF">2020-11-20T06:06:49Z</dcterms:created>
  <dcterms:modified xsi:type="dcterms:W3CDTF">2021-04-27T08:23:45Z</dcterms:modified>
</cp:coreProperties>
</file>