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4" r:id="rId1"/>
  </p:sldMasterIdLst>
  <p:sldIdLst>
    <p:sldId id="256" r:id="rId2"/>
    <p:sldId id="257" r:id="rId3"/>
    <p:sldId id="270" r:id="rId4"/>
    <p:sldId id="269" r:id="rId5"/>
    <p:sldId id="258" r:id="rId6"/>
    <p:sldId id="263" r:id="rId7"/>
    <p:sldId id="265" r:id="rId8"/>
    <p:sldId id="260" r:id="rId9"/>
    <p:sldId id="264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94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995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23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989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24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758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181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074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972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772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165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46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images/search?pos=20&amp;img_url=https://ppt4web.ru/images/1345/34908/640/img2.jpg&amp;text=%D1%80%D0%B8%D0%B7%D0%B0%D1%8D%D0%B4%D0%B4%D0%B8%D0%BD%20%D1%84%D3%99%D1%85%D1%80%D0%B5%D0%B4%D0%B4%D0%B8%D0%BD&amp;lr=43&amp;rpt=simag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7030A0"/>
                </a:solidFill>
              </a:rPr>
              <a:t>Урок -  </a:t>
            </a:r>
            <a:r>
              <a:rPr lang="ru-RU" sz="4000" dirty="0">
                <a:solidFill>
                  <a:srgbClr val="7030A0"/>
                </a:solidFill>
              </a:rPr>
              <a:t>соревнование. </a:t>
            </a:r>
            <a:r>
              <a:rPr lang="ru-RU" sz="4000" dirty="0" err="1">
                <a:solidFill>
                  <a:srgbClr val="7030A0"/>
                </a:solidFill>
              </a:rPr>
              <a:t>Внетабличное</a:t>
            </a:r>
            <a:r>
              <a:rPr lang="ru-RU" sz="4000" dirty="0">
                <a:solidFill>
                  <a:srgbClr val="7030A0"/>
                </a:solidFill>
              </a:rPr>
              <a:t> умножение и деление. 3 класс.</a:t>
            </a:r>
            <a:r>
              <a:rPr lang="ru-RU" sz="4000" dirty="0">
                <a:solidFill>
                  <a:srgbClr val="0070C0"/>
                </a:solidFill>
              </a:rPr>
              <a:t/>
            </a:r>
            <a:br>
              <a:rPr lang="ru-RU" sz="4000" dirty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 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Ганиева </a:t>
            </a:r>
            <a:r>
              <a:rPr lang="ru-RU" dirty="0" err="1" smtClean="0"/>
              <a:t>Гузалия</a:t>
            </a:r>
            <a:r>
              <a:rPr lang="ru-RU" dirty="0" smtClean="0"/>
              <a:t> </a:t>
            </a:r>
            <a:r>
              <a:rPr lang="ru-RU" smtClean="0"/>
              <a:t>Ахатовна </a:t>
            </a:r>
          </a:p>
          <a:p>
            <a:r>
              <a:rPr lang="ru-RU" smtClean="0"/>
              <a:t>Учитель </a:t>
            </a:r>
            <a:r>
              <a:rPr lang="ru-RU" dirty="0" smtClean="0"/>
              <a:t>начальных классов МБОУ «</a:t>
            </a:r>
            <a:r>
              <a:rPr lang="ru-RU" dirty="0" err="1" smtClean="0"/>
              <a:t>Нижнечершилинская</a:t>
            </a:r>
            <a:r>
              <a:rPr lang="ru-RU" dirty="0" smtClean="0"/>
              <a:t> ООШ»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62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Татарский государственный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театр </a:t>
            </a:r>
            <a:r>
              <a:rPr lang="ru-RU" dirty="0"/>
              <a:t>кукол </a:t>
            </a:r>
            <a:r>
              <a:rPr lang="ru-RU" dirty="0" smtClean="0"/>
              <a:t>«</a:t>
            </a:r>
            <a:r>
              <a:rPr lang="ru-RU" dirty="0" err="1" smtClean="0"/>
              <a:t>Әкият</a:t>
            </a:r>
            <a:r>
              <a:rPr lang="ru-RU" dirty="0"/>
              <a:t>»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70320" y="1645900"/>
            <a:ext cx="4754880" cy="3749040"/>
          </a:xfrm>
        </p:spPr>
        <p:txBody>
          <a:bodyPr>
            <a:noAutofit/>
          </a:bodyPr>
          <a:lstStyle/>
          <a:p>
            <a:r>
              <a:rPr lang="ru-RU" sz="2800" dirty="0" smtClean="0"/>
              <a:t>Задумайте </a:t>
            </a:r>
            <a:r>
              <a:rPr lang="ru-RU" sz="2800" dirty="0"/>
              <a:t>число. </a:t>
            </a:r>
            <a:r>
              <a:rPr lang="ru-RU" sz="2800" dirty="0" smtClean="0"/>
              <a:t>Утройте </a:t>
            </a:r>
            <a:r>
              <a:rPr lang="ru-RU" sz="2800" dirty="0"/>
              <a:t>его. </a:t>
            </a:r>
            <a:r>
              <a:rPr lang="ru-RU" sz="2800" smtClean="0"/>
              <a:t>Вычтите </a:t>
            </a:r>
            <a:r>
              <a:rPr lang="ru-RU" sz="2800" dirty="0"/>
              <a:t>из полученного 1. Полученное умножьте на 5. К полученному прибавьте 20. Разделите полученное на 15. Из полученного результата вычтите задуманное. </a:t>
            </a:r>
            <a:r>
              <a:rPr lang="ru-RU" sz="2800" i="1" dirty="0"/>
              <a:t>У вас получилось 1</a:t>
            </a:r>
            <a:endParaRPr lang="ru-RU" sz="2800" dirty="0"/>
          </a:p>
        </p:txBody>
      </p:sp>
      <p:pic>
        <p:nvPicPr>
          <p:cNvPr id="10242" name="Picture 2" descr="ÐÐ¾ÑÑÐ¾Ð¿ÑÐ¸Ð¼ÐµÑÐ°ÑÐµÐ»ÑÐ½Ð¾ÑÑÐ¸ Ð¢Ð°ÑÐ°ÑÑÑÐ°Ð½Ð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" y="1645900"/>
            <a:ext cx="4754563" cy="31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92480" y="4928830"/>
            <a:ext cx="5577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Самый старый театр кукол России находится в Казани на Петербургской улице. С татарского языка, слово </a:t>
            </a:r>
            <a:r>
              <a:rPr lang="ru-RU" dirty="0" smtClean="0">
                <a:solidFill>
                  <a:srgbClr val="222222"/>
                </a:solidFill>
                <a:latin typeface="Verdana" panose="020B0604030504040204" pitchFamily="34" charset="0"/>
              </a:rPr>
              <a:t>«</a:t>
            </a:r>
            <a:r>
              <a:rPr lang="tt-RU" dirty="0" err="1">
                <a:solidFill>
                  <a:srgbClr val="222222"/>
                </a:solidFill>
                <a:latin typeface="Verdana" panose="020B0604030504040204" pitchFamily="34" charset="0"/>
              </a:rPr>
              <a:t>ә</a:t>
            </a:r>
            <a:r>
              <a:rPr lang="ru-RU" dirty="0" err="1" smtClean="0">
                <a:solidFill>
                  <a:srgbClr val="222222"/>
                </a:solidFill>
                <a:latin typeface="Verdana" panose="020B0604030504040204" pitchFamily="34" charset="0"/>
              </a:rPr>
              <a:t>кият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» переводится как «сказка».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25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</a:t>
            </a:r>
            <a:r>
              <a:rPr lang="ru-RU" dirty="0" smtClean="0"/>
              <a:t>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1.</a:t>
            </a:r>
            <a:r>
              <a:rPr lang="en-US" dirty="0" smtClean="0">
                <a:solidFill>
                  <a:srgbClr val="7030A0"/>
                </a:solidFill>
              </a:rPr>
              <a:t>https</a:t>
            </a:r>
            <a:r>
              <a:rPr lang="en-US" dirty="0">
                <a:solidFill>
                  <a:srgbClr val="7030A0"/>
                </a:solidFill>
              </a:rPr>
              <a:t>://www.topkurortov.com/dostoprimechatelnosti-tatarstana</a:t>
            </a:r>
            <a:r>
              <a:rPr lang="en-US" dirty="0" smtClean="0">
                <a:solidFill>
                  <a:srgbClr val="7030A0"/>
                </a:solidFill>
              </a:rPr>
              <a:t>/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2.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hlinkClick r:id="rId2"/>
              </a:rPr>
              <a:t>https://yandex.ru/images/search?pos=20&amp;img_url=https%3A%2F%2Fppt4web.ru%2Fimages%2F1345%2F34908%2F640%2Fimg2.jpg&amp;text=%</a:t>
            </a:r>
            <a:r>
              <a:rPr lang="en-US" dirty="0" smtClean="0">
                <a:solidFill>
                  <a:srgbClr val="7030A0"/>
                </a:solidFill>
                <a:hlinkClick r:id="rId2"/>
              </a:rPr>
              <a:t>D1%80%D0%B8%D0%B7%D0%B0%D1%8D%D0%B4%D0%B4%D0%B8%D0%BD%20%D1%84%D3%99%D1%85%D1%80%D0%B5%D0%B4%D0%B4%D0%B8%D0%BD&amp;lr=43&amp;rpt=simage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3. Татарско-русский словарь. Под ред. Профессора </a:t>
            </a:r>
            <a:r>
              <a:rPr lang="ru-RU" dirty="0" err="1" smtClean="0">
                <a:solidFill>
                  <a:srgbClr val="7030A0"/>
                </a:solidFill>
              </a:rPr>
              <a:t>Ф.А.Ганиева</a:t>
            </a:r>
            <a:r>
              <a:rPr lang="ru-RU" dirty="0" smtClean="0">
                <a:solidFill>
                  <a:srgbClr val="7030A0"/>
                </a:solidFill>
              </a:rPr>
              <a:t>, Казань. Татарское </a:t>
            </a:r>
            <a:r>
              <a:rPr lang="ru-RU" smtClean="0">
                <a:solidFill>
                  <a:srgbClr val="7030A0"/>
                </a:solidFill>
              </a:rPr>
              <a:t>книжное издательство.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3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Школа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57943" y="1626325"/>
            <a:ext cx="4754880" cy="374904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Наша школа знаменита тем, что здесь учился и затем работал учителем известный просветитель и педагог </a:t>
            </a:r>
            <a:r>
              <a:rPr lang="ru-RU" dirty="0" err="1" smtClean="0"/>
              <a:t>Ризаддин</a:t>
            </a:r>
            <a:r>
              <a:rPr lang="ru-RU" dirty="0" smtClean="0"/>
              <a:t> </a:t>
            </a:r>
            <a:r>
              <a:rPr lang="ru-RU" dirty="0" err="1" smtClean="0"/>
              <a:t>Фахреддин</a:t>
            </a:r>
            <a:r>
              <a:rPr lang="ru-RU" dirty="0" smtClean="0"/>
              <a:t>.  В январе этого года 160 лет со дня его рождения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361612" y="1089997"/>
            <a:ext cx="5064034" cy="5209566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      Разминка.</a:t>
            </a:r>
          </a:p>
          <a:p>
            <a:r>
              <a:rPr lang="ru-RU" b="1" dirty="0" smtClean="0"/>
              <a:t>«</a:t>
            </a:r>
            <a:r>
              <a:rPr lang="ru-RU" b="1" dirty="0"/>
              <a:t>Мозговой штурм»</a:t>
            </a:r>
            <a:endParaRPr lang="ru-RU" dirty="0"/>
          </a:p>
          <a:p>
            <a:r>
              <a:rPr lang="ru-RU" dirty="0"/>
              <a:t>88 уменьшите в 11 раз</a:t>
            </a:r>
          </a:p>
          <a:p>
            <a:r>
              <a:rPr lang="ru-RU" dirty="0"/>
              <a:t>70 уменьшите на 43</a:t>
            </a:r>
          </a:p>
          <a:p>
            <a:r>
              <a:rPr lang="ru-RU" dirty="0"/>
              <a:t>84 : 12</a:t>
            </a:r>
          </a:p>
          <a:p>
            <a:r>
              <a:rPr lang="ru-RU" dirty="0"/>
              <a:t>56 : 2</a:t>
            </a:r>
          </a:p>
          <a:p>
            <a:r>
              <a:rPr lang="ru-RU" dirty="0"/>
              <a:t>70 : 14</a:t>
            </a:r>
          </a:p>
          <a:p>
            <a:r>
              <a:rPr lang="ru-RU" dirty="0"/>
              <a:t>Во сколько раз 10 меньше 80?</a:t>
            </a:r>
          </a:p>
          <a:p>
            <a:r>
              <a:rPr lang="ru-RU" dirty="0"/>
              <a:t>Сколько раз  по 3 содержится в числе 45?</a:t>
            </a:r>
          </a:p>
          <a:p>
            <a:r>
              <a:rPr lang="ru-RU" dirty="0"/>
              <a:t>Какое число надо умножить на 5, чтобы получить 60?</a:t>
            </a:r>
          </a:p>
          <a:p>
            <a:r>
              <a:rPr lang="ru-RU" dirty="0"/>
              <a:t>- Поставьте себе в зачетный лист столько галочек , сколько у вас правильных ответов</a:t>
            </a:r>
          </a:p>
        </p:txBody>
      </p:sp>
      <p:pic>
        <p:nvPicPr>
          <p:cNvPr id="11266" name="Picture 2" descr="https://ppt4web.ru/images/1345/34908/640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9" t="3986" r="4380" b="16871"/>
          <a:stretch/>
        </p:blipFill>
        <p:spPr bwMode="auto">
          <a:xfrm>
            <a:off x="1436913" y="3264451"/>
            <a:ext cx="2338253" cy="333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3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dirty="0" smtClean="0"/>
              <a:t>Коротко о Татарстане</a:t>
            </a:r>
            <a:endParaRPr lang="ru-RU" dirty="0"/>
          </a:p>
        </p:txBody>
      </p:sp>
      <p:pic>
        <p:nvPicPr>
          <p:cNvPr id="4" name="татарстан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00325" y="2103438"/>
            <a:ext cx="6991350" cy="3932237"/>
          </a:xfrm>
        </p:spPr>
      </p:pic>
    </p:spTree>
    <p:extLst>
      <p:ext uri="{BB962C8B-B14F-4D97-AF65-F5344CB8AC3E}">
        <p14:creationId xmlns:p14="http://schemas.microsoft.com/office/powerpoint/2010/main" val="251609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маршрута.</a:t>
            </a:r>
            <a:endParaRPr lang="ru-RU" dirty="0"/>
          </a:p>
        </p:txBody>
      </p:sp>
      <p:pic>
        <p:nvPicPr>
          <p:cNvPr id="4" name="Объект 3" descr="карта 19 - Pain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6" r="45470" b="12972"/>
          <a:stretch/>
        </p:blipFill>
        <p:spPr>
          <a:xfrm>
            <a:off x="3306030" y="2155371"/>
            <a:ext cx="5563649" cy="3667575"/>
          </a:xfrm>
        </p:spPr>
      </p:pic>
    </p:spTree>
    <p:extLst>
      <p:ext uri="{BB962C8B-B14F-4D97-AF65-F5344CB8AC3E}">
        <p14:creationId xmlns:p14="http://schemas.microsoft.com/office/powerpoint/2010/main" val="36481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 Национальный музей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Республики </a:t>
            </a:r>
            <a:r>
              <a:rPr lang="ru-RU" dirty="0"/>
              <a:t>Татарстан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70320" y="2233748"/>
            <a:ext cx="4754880" cy="3749040"/>
          </a:xfrm>
        </p:spPr>
        <p:txBody>
          <a:bodyPr/>
          <a:lstStyle/>
          <a:p>
            <a:r>
              <a:rPr lang="ru-RU" dirty="0"/>
              <a:t>Билет (карточка) команды Нюши:</a:t>
            </a:r>
          </a:p>
          <a:p>
            <a:r>
              <a:rPr lang="ru-RU" dirty="0"/>
              <a:t>48 – 28 : 4 + 21                  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Билет (карточка) команды Кроша:</a:t>
            </a:r>
          </a:p>
          <a:p>
            <a:r>
              <a:rPr lang="ru-RU" dirty="0"/>
              <a:t>71 – 24 : 8 +17                    </a:t>
            </a:r>
            <a:r>
              <a:rPr lang="ru-RU" dirty="0" smtClean="0"/>
              <a:t> </a:t>
            </a:r>
          </a:p>
          <a:p>
            <a:r>
              <a:rPr lang="ru-RU" dirty="0"/>
              <a:t>У Нюши ответ – 26, у Кроша – </a:t>
            </a:r>
            <a:r>
              <a:rPr lang="ru-RU" dirty="0" smtClean="0"/>
              <a:t>51</a:t>
            </a:r>
          </a:p>
          <a:p>
            <a:r>
              <a:rPr lang="ru-RU" dirty="0" smtClean="0"/>
              <a:t>                    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ÐÐ¾ÑÑÐ¾Ð¿ÑÐ¸Ð¼ÐµÑÐ°ÑÐµÐ»ÑÐ½Ð¾ÑÑÐ¸ Ð ÐµÑÐ¿ÑÐ±Ð»Ð¸ÐºÐ¸ Ð¢Ð°ÑÐ°ÑÑÑÐ°Ð½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60401"/>
            <a:ext cx="4754563" cy="303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38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Свияжск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Возможные вопросы: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Сколько всего они поймали рыб?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На сколько меньше рыб поймал Наиль, чем Марат?</a:t>
            </a:r>
          </a:p>
          <a:p>
            <a:endParaRPr lang="ru-RU" dirty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Сколько рыб поймал Наиль?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146" name="Picture 2" descr="https://www.topkurortov.com/wp-content/uploads/2018/02/6-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" y="1621997"/>
            <a:ext cx="4754563" cy="277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83920" y="482226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Очень интересный и по-своему уникальный населенный пункт, который расположен в Зеленодольском районе Татарстана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6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Заповедник «Городище Булгар»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22791" y="4935856"/>
            <a:ext cx="4754880" cy="3749040"/>
          </a:xfrm>
        </p:spPr>
        <p:txBody>
          <a:bodyPr/>
          <a:lstStyle/>
          <a:p>
            <a:r>
              <a:rPr lang="ru-RU" dirty="0" smtClean="0"/>
              <a:t>Если правильно решите задачу Нюши, то узнаете расстояние по воде от Свияжска до Булгар.</a:t>
            </a:r>
            <a:endParaRPr lang="ru-RU" dirty="0"/>
          </a:p>
        </p:txBody>
      </p:sp>
      <p:pic>
        <p:nvPicPr>
          <p:cNvPr id="8194" name="Picture 2" descr="https://www.topkurortov.com/wp-content/uploads/2018/02/4-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324" y="2643253"/>
            <a:ext cx="692639" cy="42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21363" y="2014194"/>
            <a:ext cx="5303837" cy="3900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400" dirty="0">
                <a:solidFill>
                  <a:srgbClr val="222324"/>
                </a:solidFill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Булгар - древний город Татарстана  Сейчас на территории городища работает Болгарский государственный историко-архитектурный музей-заповедник</a:t>
            </a:r>
            <a:r>
              <a:rPr lang="ru-RU" sz="2400" dirty="0" smtClean="0">
                <a:solidFill>
                  <a:srgbClr val="222324"/>
                </a:solidFill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. Здесь вы </a:t>
            </a:r>
            <a:r>
              <a:rPr lang="ru-RU" sz="2400" dirty="0">
                <a:solidFill>
                  <a:srgbClr val="222324"/>
                </a:solidFill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познакомитесь со множеством музеев, мечетей. Увидите   раскопки Ханского дворца</a:t>
            </a:r>
            <a:r>
              <a:rPr lang="ru-RU" sz="2400" dirty="0" smtClean="0">
                <a:solidFill>
                  <a:srgbClr val="222324"/>
                </a:solidFill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/>
              <a:t> </a:t>
            </a:r>
            <a:r>
              <a:rPr lang="ru-RU" sz="2400" dirty="0" smtClean="0"/>
              <a:t> </a:t>
            </a:r>
            <a:endParaRPr lang="ru-RU" sz="2400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im0-tub-ru.yandex.net/i?id=80f956b17f967106169dfa8da53a1f99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92" y="1582782"/>
            <a:ext cx="2408238" cy="160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yutazy.ru/images/uploads/news/2018/5/8/b828f7c9fda9deec7818b11ac91e1538_XL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22" y="1582782"/>
            <a:ext cx="2103118" cy="160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benzinych.ru/wp-content/uploads/kazan_10_06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26602"/>
            <a:ext cx="2029097" cy="1442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img-fotki.yandex.ru/get/53145/137309491.1a/0_1a77bc_9c63a5fd_XL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071" y="3226602"/>
            <a:ext cx="2101600" cy="1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75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Дом-музей Ивана Шишкина</a:t>
            </a:r>
            <a:br>
              <a:rPr lang="ru-RU" dirty="0"/>
            </a:br>
            <a:r>
              <a:rPr lang="ru-RU" dirty="0" smtClean="0"/>
              <a:t>                                 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19842" y="1360775"/>
            <a:ext cx="4754880" cy="374904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Гимнастика для глаз</a:t>
            </a:r>
            <a:endParaRPr lang="ru-RU" dirty="0"/>
          </a:p>
        </p:txBody>
      </p:sp>
      <p:pic>
        <p:nvPicPr>
          <p:cNvPr id="3074" name="Picture 2" descr="https://www.topkurortov.com/wp-content/uploads/2018/02/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7" y="1328394"/>
            <a:ext cx="4754563" cy="312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6537" y="474075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Roboto"/>
              </a:rPr>
              <a:t>Дом-музей </a:t>
            </a:r>
            <a:r>
              <a:rPr lang="ru-RU" dirty="0" smtClean="0">
                <a:solidFill>
                  <a:srgbClr val="333333"/>
                </a:solidFill>
                <a:latin typeface="Roboto"/>
              </a:rPr>
              <a:t> знаменитого русского художника Ивана 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Шишкина — единственный в России, он располагается в особняке, построенном в 1836 г. </a:t>
            </a:r>
            <a:r>
              <a:rPr lang="ru-RU" dirty="0" smtClean="0">
                <a:solidFill>
                  <a:srgbClr val="333333"/>
                </a:solidFill>
                <a:latin typeface="Roboto"/>
              </a:rPr>
              <a:t> Он находится в городе Елабуга.</a:t>
            </a:r>
            <a:endParaRPr lang="ru-RU" dirty="0"/>
          </a:p>
        </p:txBody>
      </p:sp>
      <p:pic>
        <p:nvPicPr>
          <p:cNvPr id="1026" name="Picture 2" descr="eyes-exerci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537" y="1858480"/>
            <a:ext cx="4782185" cy="340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1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4900" y="790157"/>
            <a:ext cx="4754880" cy="64008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Мечеть «</a:t>
            </a:r>
            <a:r>
              <a:rPr lang="ru-RU" dirty="0" err="1"/>
              <a:t>Кул</a:t>
            </a:r>
            <a:r>
              <a:rPr lang="ru-RU" dirty="0"/>
              <a:t>-Шариф»</a:t>
            </a:r>
            <a:br>
              <a:rPr lang="ru-RU" dirty="0"/>
            </a:br>
            <a:endParaRPr lang="ru-RU" dirty="0"/>
          </a:p>
        </p:txBody>
      </p:sp>
      <p:pic>
        <p:nvPicPr>
          <p:cNvPr id="6" name="Picture 2" descr="https://www.topkurortov.com/wp-content/uploads/2018/02/1-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535" y="1303212"/>
            <a:ext cx="4754563" cy="290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370320" y="663132"/>
            <a:ext cx="4754880" cy="640080"/>
          </a:xfrm>
        </p:spPr>
        <p:txBody>
          <a:bodyPr/>
          <a:lstStyle/>
          <a:p>
            <a:r>
              <a:rPr lang="ru-RU" dirty="0"/>
              <a:t>Башня </a:t>
            </a:r>
            <a:r>
              <a:rPr lang="ru-RU" dirty="0" err="1"/>
              <a:t>Сююмбике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370320" y="4359739"/>
            <a:ext cx="4754880" cy="1815419"/>
          </a:xfrm>
        </p:spPr>
        <p:txBody>
          <a:bodyPr/>
          <a:lstStyle/>
          <a:p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По сей день главной загадкой остается процесс ее строительства. По одной из легенд, башня была построена самой царицей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Сююмбике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 в знак памяти о своем муже.  </a:t>
            </a:r>
            <a:endParaRPr lang="ru-RU" dirty="0"/>
          </a:p>
          <a:p>
            <a:endParaRPr lang="ru-RU" dirty="0"/>
          </a:p>
        </p:txBody>
      </p:sp>
      <p:pic>
        <p:nvPicPr>
          <p:cNvPr id="7170" name="Picture 2" descr="https://www.topkurortov.com/wp-content/uploads/2018/02/5-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41103"/>
            <a:ext cx="4754563" cy="296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52994" y="4359739"/>
            <a:ext cx="52599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Расположена мечеть в западной части кремля на улице Шейнкмана. Добраться до нее можно из любой точки Казани, воспользовавшись городским общественным транспортом.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90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1938</TotalTime>
  <Words>417</Words>
  <Application>Microsoft Office PowerPoint</Application>
  <PresentationFormat>Широкоэкранный</PresentationFormat>
  <Paragraphs>51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Calibri</vt:lpstr>
      <vt:lpstr>Century Gothic</vt:lpstr>
      <vt:lpstr>Garamond</vt:lpstr>
      <vt:lpstr>Roboto</vt:lpstr>
      <vt:lpstr>Times New Roman</vt:lpstr>
      <vt:lpstr>Verdana</vt:lpstr>
      <vt:lpstr>Савон</vt:lpstr>
      <vt:lpstr>Урок -  соревнование. Внетабличное умножение и деление. 3 класс.  </vt:lpstr>
      <vt:lpstr>Школа </vt:lpstr>
      <vt:lpstr>Коротко о Татарстане</vt:lpstr>
      <vt:lpstr>Схема маршрута.</vt:lpstr>
      <vt:lpstr> Национальный музей  Республики Татарстан</vt:lpstr>
      <vt:lpstr>Свияжск</vt:lpstr>
      <vt:lpstr>Заповедник «Городище Булгар» </vt:lpstr>
      <vt:lpstr>Дом-музей Ивана Шишкина                                    </vt:lpstr>
      <vt:lpstr> </vt:lpstr>
      <vt:lpstr>Татарский государственный  театр кукол «Әкият» </vt:lpstr>
      <vt:lpstr>Источники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достопримечательным местам республики татарстан. Урок соревнование. Внетабличное умножение и деление. 3 класс.</dc:title>
  <dc:creator>ganieva.70@bk.ru</dc:creator>
  <cp:lastModifiedBy>ganieva.70@bk.ru</cp:lastModifiedBy>
  <cp:revision>28</cp:revision>
  <dcterms:created xsi:type="dcterms:W3CDTF">2019-01-16T16:12:27Z</dcterms:created>
  <dcterms:modified xsi:type="dcterms:W3CDTF">2019-02-15T16:22:33Z</dcterms:modified>
</cp:coreProperties>
</file>