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E0973-6520-4D87-B8F2-58EA8B9A5E9F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0773F-6717-4050-84DD-560512E42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27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E0973-6520-4D87-B8F2-58EA8B9A5E9F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0773F-6717-4050-84DD-560512E42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050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E0973-6520-4D87-B8F2-58EA8B9A5E9F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0773F-6717-4050-84DD-560512E42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666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E0973-6520-4D87-B8F2-58EA8B9A5E9F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0773F-6717-4050-84DD-560512E42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567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E0973-6520-4D87-B8F2-58EA8B9A5E9F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0773F-6717-4050-84DD-560512E42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501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E0973-6520-4D87-B8F2-58EA8B9A5E9F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0773F-6717-4050-84DD-560512E42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69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E0973-6520-4D87-B8F2-58EA8B9A5E9F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0773F-6717-4050-84DD-560512E42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626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E0973-6520-4D87-B8F2-58EA8B9A5E9F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0773F-6717-4050-84DD-560512E42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52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E0973-6520-4D87-B8F2-58EA8B9A5E9F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0773F-6717-4050-84DD-560512E42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483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E0973-6520-4D87-B8F2-58EA8B9A5E9F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0773F-6717-4050-84DD-560512E42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806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E0973-6520-4D87-B8F2-58EA8B9A5E9F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0773F-6717-4050-84DD-560512E42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25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E0973-6520-4D87-B8F2-58EA8B9A5E9F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0773F-6717-4050-84DD-560512E42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68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980728"/>
            <a:ext cx="7032206" cy="3096344"/>
          </a:xfrm>
        </p:spPr>
        <p:txBody>
          <a:bodyPr>
            <a:normAutofit/>
          </a:bodyPr>
          <a:lstStyle/>
          <a:p>
            <a:r>
              <a:rPr lang="tt-RU" sz="6600" dirty="0" smtClean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Йорт, өй темасын кабатлау</a:t>
            </a:r>
            <a:endParaRPr lang="ru-RU" sz="6600" dirty="0">
              <a:ln w="0">
                <a:solidFill>
                  <a:schemeClr val="bg1">
                    <a:lumMod val="95000"/>
                  </a:schemeClr>
                </a:solidFill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304903"/>
            <a:ext cx="1905000" cy="18192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81128"/>
            <a:ext cx="17145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8558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07123"/>
            <a:ext cx="7387120" cy="55403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202" y="5479090"/>
            <a:ext cx="1350534" cy="7878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179" y="1697052"/>
            <a:ext cx="1424948" cy="9398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4889"/>
            <a:ext cx="1798107" cy="179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819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1268760"/>
            <a:ext cx="8204448" cy="2262113"/>
          </a:xfrm>
        </p:spPr>
        <p:txBody>
          <a:bodyPr>
            <a:normAutofit/>
          </a:bodyPr>
          <a:lstStyle/>
          <a:p>
            <a:r>
              <a:rPr lang="ru-RU" sz="72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Кайда</a:t>
            </a:r>
            <a:r>
              <a:rPr lang="ru-RU" sz="72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? Где?</a:t>
            </a:r>
            <a:endParaRPr lang="ru-RU" sz="72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77480" y="2931381"/>
            <a:ext cx="4496544" cy="1198984"/>
          </a:xfrm>
        </p:spPr>
        <p:txBody>
          <a:bodyPr>
            <a:noAutofit/>
          </a:bodyPr>
          <a:lstStyle/>
          <a:p>
            <a:r>
              <a:rPr lang="ru-RU" sz="5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Yu Gothic Medium" panose="020B0500000000000000" pitchFamily="34" charset="-128"/>
                <a:ea typeface="Yu Gothic Medium" panose="020B0500000000000000" pitchFamily="34" charset="-128"/>
              </a:rPr>
              <a:t>д</a:t>
            </a:r>
            <a:r>
              <a:rPr lang="ru-RU" sz="5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Yu Gothic Medium" panose="020B0500000000000000" pitchFamily="34" charset="-128"/>
                <a:ea typeface="Yu Gothic Medium" panose="020B0500000000000000" pitchFamily="34" charset="-128"/>
              </a:rPr>
              <a:t>а-д</a:t>
            </a:r>
            <a:r>
              <a:rPr lang="tt-RU" sz="5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Yu Gothic Medium" panose="020B0500000000000000" pitchFamily="34" charset="-128"/>
                <a:ea typeface="Yu Gothic Medium" panose="020B0500000000000000" pitchFamily="34" charset="-128"/>
              </a:rPr>
              <a:t>ә </a:t>
            </a:r>
          </a:p>
          <a:p>
            <a:r>
              <a:rPr lang="tt-RU" sz="5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Yu Gothic Medium" panose="020B0500000000000000" pitchFamily="34" charset="-128"/>
                <a:ea typeface="Yu Gothic Medium" panose="020B0500000000000000" pitchFamily="34" charset="-128"/>
              </a:rPr>
              <a:t>т</a:t>
            </a:r>
            <a:r>
              <a:rPr lang="tt-RU" sz="5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Yu Gothic Medium" panose="020B0500000000000000" pitchFamily="34" charset="-128"/>
                <a:ea typeface="Yu Gothic Medium" panose="020B0500000000000000" pitchFamily="34" charset="-128"/>
              </a:rPr>
              <a:t>а-тә</a:t>
            </a:r>
          </a:p>
          <a:p>
            <a:endParaRPr lang="ru-RU" sz="5400" i="1" dirty="0"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8033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844824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4056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12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Yu Gothic Medium</vt:lpstr>
      <vt:lpstr>Arial</vt:lpstr>
      <vt:lpstr>Calibri</vt:lpstr>
      <vt:lpstr>Тема Office</vt:lpstr>
      <vt:lpstr>Йорт, өй темасын кабатлау</vt:lpstr>
      <vt:lpstr>Презентация PowerPoint</vt:lpstr>
      <vt:lpstr>Кайда? Где?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Ильгиз</dc:creator>
  <cp:lastModifiedBy>Виталий Бутаев</cp:lastModifiedBy>
  <cp:revision>7</cp:revision>
  <dcterms:created xsi:type="dcterms:W3CDTF">2018-04-15T09:45:51Z</dcterms:created>
  <dcterms:modified xsi:type="dcterms:W3CDTF">2018-04-18T17:45:39Z</dcterms:modified>
</cp:coreProperties>
</file>