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8" r:id="rId3"/>
    <p:sldId id="279" r:id="rId4"/>
    <p:sldId id="263" r:id="rId5"/>
    <p:sldId id="268" r:id="rId6"/>
    <p:sldId id="269" r:id="rId7"/>
    <p:sldId id="264" r:id="rId8"/>
    <p:sldId id="272" r:id="rId9"/>
    <p:sldId id="277" r:id="rId10"/>
    <p:sldId id="276" r:id="rId11"/>
    <p:sldId id="278" r:id="rId12"/>
    <p:sldId id="275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A18"/>
    <a:srgbClr val="A42320"/>
    <a:srgbClr val="D83834"/>
    <a:srgbClr val="285EA0"/>
    <a:srgbClr val="193B65"/>
    <a:srgbClr val="C42A26"/>
    <a:srgbClr val="CC0066"/>
    <a:srgbClr val="8D1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C5B1-4762-4F3A-B71A-891BB6A86C0C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DCDA-90AC-43A9-B02F-AE16DCB3E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3058-478B-4136-8598-49CF7F691EED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64B9-5F80-4793-B3EB-6E5E400B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C468-F833-4C29-8BD6-D0D5DCF2D762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386D-1BC0-4444-95B1-63FB039D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50F5-2015-4D76-A863-90B3C3799E2B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8AA1-5B04-4D16-BFFA-155E99407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B9B5-CB12-4F7D-8A3D-DFB79176B5AE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3206-B0BE-4AE1-A85C-8EE97C6A2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78E1-DFD6-4576-A8FB-FF8C91634366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D84A-D9C9-40BE-94BD-2EF6AAE2E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CE5B-54BB-4C46-955C-ED53CE25694F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1EE7-C09C-4393-9B73-282DC6B36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CA8B-7B78-4A64-8674-A3072988AC6F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1F70-34EC-48D3-A2D1-711F5BA9D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4A8A-8506-4BAB-B636-B864E8D95892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68E4-94EF-437F-B2F8-8423C716F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2CF7-F587-4594-A514-508DF0184195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3E61-1A0C-4083-888A-B0C129DAD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4DC8-9296-439D-84D3-38D63A2289CC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CB58-CD66-4607-8419-A3DAE9FE7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D7C505-1706-4D58-98FB-67AFFB784A90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6CE7F4-47C5-475D-9858-B8B8E8031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10" Type="http://schemas.openxmlformats.org/officeDocument/2006/relationships/image" Target="../media/image63.jpeg"/><Relationship Id="rId19" Type="http://schemas.openxmlformats.org/officeDocument/2006/relationships/image" Target="../media/image72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http://img0.liveinternet.ru/images/attach/c/2/71/973/71973736_multik51.png" TargetMode="External"/><Relationship Id="rId3" Type="http://schemas.openxmlformats.org/officeDocument/2006/relationships/image" Target="http://img-fotki.yandex.ru/get/5704/natali73123.2d3/0_527bc_cbb8f09d_XL.jpg" TargetMode="External"/><Relationship Id="rId7" Type="http://schemas.openxmlformats.org/officeDocument/2006/relationships/image" Target="http://img1.liveinternet.ru/images/attach/c/3/76/205/76205055_large_0_506f7_74382f18_L.png" TargetMode="External"/><Relationship Id="rId12" Type="http://schemas.openxmlformats.org/officeDocument/2006/relationships/image" Target="../media/image95.png"/><Relationship Id="rId17" Type="http://schemas.openxmlformats.org/officeDocument/2006/relationships/image" Target="../media/image72.png"/><Relationship Id="rId2" Type="http://schemas.openxmlformats.org/officeDocument/2006/relationships/image" Target="../media/image90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http://lib.znaimo.com.ua/tw_files2/urls_4/954/d-953306/953306_html_m1df13c87.gif" TargetMode="External"/><Relationship Id="rId5" Type="http://schemas.openxmlformats.org/officeDocument/2006/relationships/image" Target="http://wallpapers1920.ru/img/picture/Apr/24/07c0a44b1c5a5d5989a3aeba7d055e33/7.jpg" TargetMode="External"/><Relationship Id="rId15" Type="http://schemas.openxmlformats.org/officeDocument/2006/relationships/image" Target="http://flatcast.web.tr/images/imported/2014/01/5154.png" TargetMode="External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image" Target="http://flatcast.web.tr/images/imported/2014/01/5152.png" TargetMode="External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6667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Дидактическая игра</a:t>
            </a:r>
            <a:br>
              <a:rPr lang="ru-RU" sz="4000" b="1" smtClean="0">
                <a:solidFill>
                  <a:schemeClr val="hlink"/>
                </a:solidFill>
              </a:rPr>
            </a:br>
            <a:r>
              <a:rPr lang="ru-RU" sz="4000" b="1" smtClean="0">
                <a:solidFill>
                  <a:schemeClr val="hlink"/>
                </a:solidFill>
              </a:rPr>
              <a:t> </a:t>
            </a:r>
            <a:r>
              <a:rPr lang="tt-RU" sz="4000" b="1" smtClean="0">
                <a:solidFill>
                  <a:srgbClr val="7A1A18"/>
                </a:solidFill>
              </a:rPr>
              <a:t>“</a:t>
            </a:r>
            <a:r>
              <a:rPr lang="ru-RU" sz="4000" b="1" smtClean="0">
                <a:solidFill>
                  <a:srgbClr val="7A1A18"/>
                </a:solidFill>
              </a:rPr>
              <a:t>Расскажи о себе</a:t>
            </a:r>
            <a:r>
              <a:rPr lang="tt-RU" sz="4000" b="1" smtClean="0">
                <a:solidFill>
                  <a:srgbClr val="7A1A18"/>
                </a:solidFill>
              </a:rPr>
              <a:t>”</a:t>
            </a:r>
            <a:r>
              <a:rPr lang="ru-RU" sz="4000" b="1" smtClean="0">
                <a:solidFill>
                  <a:srgbClr val="7A1A18"/>
                </a:solidFill>
              </a:rPr>
              <a:t/>
            </a:r>
            <a:br>
              <a:rPr lang="ru-RU" sz="4000" b="1" smtClean="0">
                <a:solidFill>
                  <a:srgbClr val="7A1A18"/>
                </a:solidFill>
              </a:rPr>
            </a:br>
            <a:r>
              <a:rPr lang="tt-RU" sz="4000" b="1" smtClean="0">
                <a:solidFill>
                  <a:srgbClr val="7A1A18"/>
                </a:solidFill>
              </a:rPr>
              <a:t>“Үзең турында сөйлә”</a:t>
            </a:r>
            <a:endParaRPr lang="ru-RU" sz="4000" b="1" smtClean="0">
              <a:solidFill>
                <a:srgbClr val="7A1A18"/>
              </a:solidFill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5229225"/>
            <a:ext cx="3816350" cy="1223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dirty="0" err="1" smtClean="0">
                <a:solidFill>
                  <a:srgbClr val="7A1A18"/>
                </a:solidFill>
              </a:rPr>
              <a:t>Рамазанова</a:t>
            </a:r>
            <a:r>
              <a:rPr lang="ru-RU" sz="1200" b="1" dirty="0" smtClean="0">
                <a:solidFill>
                  <a:srgbClr val="7A1A18"/>
                </a:solidFill>
              </a:rPr>
              <a:t> </a:t>
            </a:r>
            <a:r>
              <a:rPr lang="ru-RU" sz="1200" b="1" dirty="0" err="1" smtClean="0">
                <a:solidFill>
                  <a:srgbClr val="7A1A18"/>
                </a:solidFill>
              </a:rPr>
              <a:t>Наиля</a:t>
            </a:r>
            <a:r>
              <a:rPr lang="ru-RU" sz="1200" b="1" dirty="0" smtClean="0">
                <a:solidFill>
                  <a:srgbClr val="7A1A18"/>
                </a:solidFill>
              </a:rPr>
              <a:t> </a:t>
            </a:r>
            <a:r>
              <a:rPr lang="ru-RU" sz="1200" b="1" dirty="0" err="1" smtClean="0">
                <a:solidFill>
                  <a:srgbClr val="7A1A18"/>
                </a:solidFill>
              </a:rPr>
              <a:t>Наилевна</a:t>
            </a:r>
            <a:endParaRPr lang="ru-RU" sz="1200" b="1" dirty="0" smtClean="0">
              <a:solidFill>
                <a:srgbClr val="7A1A18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dirty="0" smtClean="0"/>
              <a:t>воспитатель </a:t>
            </a:r>
            <a:r>
              <a:rPr lang="en-US" sz="1200" b="1" dirty="0" smtClean="0"/>
              <a:t>I</a:t>
            </a:r>
            <a:r>
              <a:rPr lang="ru-RU" sz="1200" b="1" dirty="0" smtClean="0"/>
              <a:t> категории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dirty="0" err="1" smtClean="0">
                <a:solidFill>
                  <a:srgbClr val="7A1A18"/>
                </a:solidFill>
              </a:rPr>
              <a:t>Нигматзянова</a:t>
            </a:r>
            <a:r>
              <a:rPr lang="ru-RU" sz="1200" b="1" dirty="0" smtClean="0">
                <a:solidFill>
                  <a:srgbClr val="7A1A18"/>
                </a:solidFill>
              </a:rPr>
              <a:t> </a:t>
            </a:r>
            <a:r>
              <a:rPr lang="ru-RU" sz="1200" b="1" dirty="0" err="1" smtClean="0">
                <a:solidFill>
                  <a:srgbClr val="7A1A18"/>
                </a:solidFill>
              </a:rPr>
              <a:t>Гульнара</a:t>
            </a:r>
            <a:r>
              <a:rPr lang="ru-RU" sz="1200" b="1" dirty="0" smtClean="0">
                <a:solidFill>
                  <a:srgbClr val="7A1A18"/>
                </a:solidFill>
              </a:rPr>
              <a:t> </a:t>
            </a:r>
            <a:r>
              <a:rPr lang="ru-RU" sz="1200" b="1" dirty="0" err="1" smtClean="0">
                <a:solidFill>
                  <a:srgbClr val="7A1A18"/>
                </a:solidFill>
              </a:rPr>
              <a:t>Наилевна</a:t>
            </a:r>
            <a:endParaRPr lang="ru-RU" sz="1200" b="1" dirty="0" smtClean="0">
              <a:solidFill>
                <a:srgbClr val="7A1A18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dirty="0" smtClean="0"/>
              <a:t> воспитатель по обучению татарскому языку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dirty="0" smtClean="0"/>
              <a:t>МАДОУ «Детский сад №376»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dirty="0" smtClean="0"/>
              <a:t>г.Казани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Моя одежда.</a:t>
            </a:r>
            <a:br>
              <a:rPr lang="ru-RU" sz="3200" b="1" smtClean="0">
                <a:solidFill>
                  <a:schemeClr val="hlink"/>
                </a:solidFill>
                <a:latin typeface="Arial" charset="0"/>
              </a:rPr>
            </a:br>
            <a:r>
              <a:rPr lang="tt-RU" sz="3200" b="1" smtClean="0">
                <a:solidFill>
                  <a:schemeClr val="hlink"/>
                </a:solidFill>
                <a:latin typeface="Arial" charset="0"/>
              </a:rPr>
              <a:t>Минем киемнәрем.</a:t>
            </a:r>
            <a:endParaRPr lang="ru-RU" sz="3200" b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7893" name="Рисунок 3" descr="C:\Users\Gulnaz\Desktop\магазин уены\одежда\кы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5805488"/>
            <a:ext cx="719138" cy="719137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894" name="Рисунок 2" descr="C:\Users\Gulnaz\Desktop\магазин уены\одежда\кулмә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734050"/>
            <a:ext cx="719138" cy="719138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895" name="Рисунок 4" descr="C:\Users\Gulnaz\Desktop\магазин уены\одежда\сараф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868863"/>
            <a:ext cx="647700" cy="647700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896" name="Рисунок 1" descr="C:\Users\Gulnaz\Desktop\магазин уены\одежда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734050"/>
            <a:ext cx="720725" cy="720725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898" name="Рисунок 5" descr="C:\Users\Gulnaz\Desktop\магазин уены\одежда\з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5805488"/>
            <a:ext cx="719137" cy="719137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899" name="Рисунок 6" descr="C:\Users\Gulnaz\Desktop\магазин уены\одежда\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2276475"/>
            <a:ext cx="719137" cy="719138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901" name="Рисунок 12" descr="C:\Users\Gulnaz\Desktop\магазин уены\одежда\яш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284538"/>
            <a:ext cx="647700" cy="647700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902" name="Рисунок 7" descr="C:\Users\Gulnaz\Desktop\магазин уены\одежда\руб же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5805488"/>
            <a:ext cx="719138" cy="719137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903" name="Рисунок 10" descr="C:\Users\Gulnaz\Desktop\магазин уены\одежда\фу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4076700"/>
            <a:ext cx="647700" cy="647700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904" name="Рисунок 8" descr="C:\Users\Gulnaz\Desktop\магазин уены\одежда\руб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1013" y="4868863"/>
            <a:ext cx="719137" cy="719137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7906" name="Picture 18" descr="i?id=fd88b10d1c56841af9cd7072a54f3509&amp;n=33&amp;h=215&amp;w=4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788" y="5734050"/>
            <a:ext cx="792162" cy="720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908" name="Picture 20" descr="dsc_06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549275"/>
            <a:ext cx="700087" cy="7207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910" name="Picture 22" descr="5164f5872f43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838" y="5805488"/>
            <a:ext cx="720725" cy="720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912" name="Picture 24" descr="d0bad180d0b0d181d0bdd18bd0b5d0b4d0b5d182d181d0bad0b8d0b5d182-505538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1013" y="5734050"/>
            <a:ext cx="685800" cy="72072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3568" name="AutoShape 26" descr="detskie-krossovki-ortopedicheskaya-131338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AutoShape 28" descr="detskie-krossovki-ortopedicheskaya-131338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AutoShape 30" descr="detskie-krossovki-ortopedicheskaya-131338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920" name="Picture 32" descr="166704038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1013" y="3141663"/>
            <a:ext cx="719137" cy="719137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7988" y="1412875"/>
            <a:ext cx="744537" cy="7302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1013" y="4005263"/>
            <a:ext cx="768350" cy="7366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76" name="Picture 24" descr="man-5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2138" y="1412875"/>
            <a:ext cx="2592387" cy="2592388"/>
          </a:xfrm>
          <a:prstGeom prst="rect">
            <a:avLst/>
          </a:prstGeom>
          <a:noFill/>
        </p:spPr>
      </p:pic>
      <p:pic>
        <p:nvPicPr>
          <p:cNvPr id="23578" name="Picture 26" descr="hunt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0" y="5805488"/>
            <a:ext cx="739775" cy="7397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80" name="Picture 28" descr="4879-2010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16013" y="5734050"/>
            <a:ext cx="744537" cy="74453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82" name="Picture 30" descr="regular-clip-art-women-s-clothes-sweater-beige-gif-xEB5HE-clipar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3850" y="2420938"/>
            <a:ext cx="719138" cy="7651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84" name="Picture 32" descr="shapka-zhenskaya-dakine-lucy_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3850" y="1557338"/>
            <a:ext cx="739775" cy="7397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86" name="Picture 34" descr="kartinka-shorty-55661-larg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3850" y="692150"/>
            <a:ext cx="777875" cy="69215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5634E-6 L 0.2566 0.09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2137E-6 L -0.28143 0.094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6235E-6 L -0.24236 -0.293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3996E-6 L -0.15747 -0.333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6235E-6 L -0.14566 -0.272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7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0083E-6 L -0.08646 -0.2830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7521E-8 L -0.00104 -0.200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6818E-6 L 2.22222E-6 -0.188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0083E-6 L 0.07101 -0.209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83996E-6 L 0.16545 -0.270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0907E-6 L 0.21129 -0.2849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11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Мои любимые игрушки.</a:t>
            </a:r>
            <a:br>
              <a:rPr lang="ru-RU" sz="3200" b="1" smtClean="0">
                <a:solidFill>
                  <a:schemeClr val="hlink"/>
                </a:solidFill>
                <a:latin typeface="Arial" charset="0"/>
              </a:rPr>
            </a:br>
            <a:r>
              <a:rPr lang="tt-RU" sz="3200" b="1" smtClean="0">
                <a:solidFill>
                  <a:schemeClr val="hlink"/>
                </a:solidFill>
                <a:latin typeface="Arial" charset="0"/>
              </a:rPr>
              <a:t>Минем яраткан уенчыкларым.</a:t>
            </a:r>
            <a:endParaRPr lang="ru-RU" sz="3200" b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41998" name="Picture 14" descr="0_120341_6b7315c0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588" y="4581525"/>
            <a:ext cx="80168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6" descr="0_91a50_6483bdbb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516563"/>
            <a:ext cx="88265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8" descr="0_1202f4_5ba7a118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41438"/>
            <a:ext cx="10207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0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5516563"/>
            <a:ext cx="13668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2" descr="0_91a18_ed10f011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2205038"/>
            <a:ext cx="103505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4" descr="0_64fe2_21b14be5_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86865">
            <a:off x="4427538" y="537368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26" descr="de403c057292663316f866e40f7fac8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088" y="3500438"/>
            <a:ext cx="9509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2" name="Picture 28" descr="0_91a16_42f6ee8d_or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2781300"/>
            <a:ext cx="15113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30" descr="0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5661025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56b58c8b73731152b52d00d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5100" y="692150"/>
            <a:ext cx="819150" cy="1311275"/>
          </a:xfrm>
          <a:prstGeom prst="rect">
            <a:avLst/>
          </a:prstGeom>
          <a:noFill/>
        </p:spPr>
      </p:pic>
      <p:pic>
        <p:nvPicPr>
          <p:cNvPr id="24590" name="Picture 14" descr="man-5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1412875"/>
            <a:ext cx="2592387" cy="2592388"/>
          </a:xfrm>
          <a:prstGeom prst="rect">
            <a:avLst/>
          </a:prstGeom>
          <a:noFill/>
        </p:spPr>
      </p:pic>
      <p:pic>
        <p:nvPicPr>
          <p:cNvPr id="24592" name="Picture 16" descr="0_1192ed_4dde60cd_ori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913" y="5661025"/>
            <a:ext cx="849312" cy="908050"/>
          </a:xfrm>
          <a:prstGeom prst="rect">
            <a:avLst/>
          </a:prstGeom>
          <a:noFill/>
        </p:spPr>
      </p:pic>
      <p:pic>
        <p:nvPicPr>
          <p:cNvPr id="24594" name="Picture 18" descr="0_1202de_40eb3324_ori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" y="4149725"/>
            <a:ext cx="744538" cy="109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7567E-6 L -0.2342 -0.1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25069E-9 L -0.03142 -0.209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1314E-6 L 0.22136 -0.265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0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827E-6 L 0.04358 -0.328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5541E-6 L 0.20086 -0.004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8881E-6 L -0.11928 -0.21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889E-6 L -0.27743 -0.359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9861E-6 L -0.30382 -0.143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2359E-6 L -0.20625 0.015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665 L -0.25208 0.056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9334E-6 L 0.14843 -0.090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Мои любимые животные.</a:t>
            </a:r>
            <a:br>
              <a:rPr lang="ru-RU" sz="3200" b="1" smtClean="0">
                <a:solidFill>
                  <a:schemeClr val="hlink"/>
                </a:solidFill>
                <a:latin typeface="Arial" charset="0"/>
              </a:rPr>
            </a:br>
            <a:r>
              <a:rPr lang="tt-RU" sz="3200" b="1" smtClean="0">
                <a:solidFill>
                  <a:schemeClr val="hlink"/>
                </a:solidFill>
                <a:latin typeface="Arial" charset="0"/>
              </a:rPr>
              <a:t>Минем яраткан хайваннарым.</a:t>
            </a:r>
            <a:endParaRPr lang="ru-RU" sz="3200" b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6870" name="Picture 6" descr="http://img-fotki.yandex.ru/get/5704/natali73123.2d3/0_527bc_cbb8f09d_X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flipH="1">
            <a:off x="684213" y="1557338"/>
            <a:ext cx="1300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http://wallpapers1920.ru/img/picture/Apr/24/07c0a44b1c5a5d5989a3aeba7d055e33/7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80288" y="1557338"/>
            <a:ext cx="12239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http://img1.liveinternet.ru/images/attach/c/3/76/205/76205055_large_0_506f7_74382f18_L.pn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492500" y="5300663"/>
            <a:ext cx="914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http://flatcast.web.tr/images/imported/2014/01/5152.pn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804025" y="4941888"/>
            <a:ext cx="11112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http://lib.znaimo.com.ua/tw_files2/urls_4/954/d-953306/953306_html_m1df13c87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619250" y="5229225"/>
            <a:ext cx="1055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http://img0.liveinternet.ru/images/attach/c/2/71/973/71973736_multik51.pn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7667625" y="3141663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http://flatcast.web.tr/images/imported/2014/01/5154.pn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4932363" y="5300663"/>
            <a:ext cx="102711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17" descr="5756ffe7690c11552bd7a0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3213100"/>
            <a:ext cx="216058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man-5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6600" y="1484313"/>
            <a:ext cx="2592388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063 L -0.2099 -0.11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8622E-6 L -0.14739 -0.20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5624E-6 L -0.02882 -0.161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8048E-6 L 0.01302 -0.14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7475E-6 L 0.09202 -0.186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827E-7 L 0.20486 -0.092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39685E-6 L 0.19653 -0.001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%D0%9D%D0%B8%D0%BA%D0%B8%D1%82%D0%B0%2B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708275"/>
            <a:ext cx="3240087" cy="3240088"/>
          </a:xfrm>
          <a:prstGeom prst="rect">
            <a:avLst/>
          </a:prstGeom>
          <a:noFill/>
        </p:spPr>
      </p:pic>
      <p:pic>
        <p:nvPicPr>
          <p:cNvPr id="32775" name="Picture 7" descr="9138737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7561262" cy="137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96300" cy="792163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b="1" smtClean="0">
                <a:solidFill>
                  <a:srgbClr val="A423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Это я!</a:t>
            </a:r>
            <a:br>
              <a:rPr lang="tt-RU" sz="2800" b="1" smtClean="0">
                <a:solidFill>
                  <a:srgbClr val="A423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tt-RU" sz="2800" b="1" smtClean="0">
                <a:solidFill>
                  <a:srgbClr val="A423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Бу мин!</a:t>
            </a:r>
            <a:endParaRPr lang="ru-RU" sz="2800" b="1" smtClean="0">
              <a:solidFill>
                <a:srgbClr val="A423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38" name="Oval 6"/>
          <p:cNvSpPr>
            <a:spLocks noChangeArrowheads="1"/>
          </p:cNvSpPr>
          <p:nvPr/>
        </p:nvSpPr>
        <p:spPr bwMode="auto">
          <a:xfrm>
            <a:off x="3203575" y="1412875"/>
            <a:ext cx="2879725" cy="36734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Рисунок 2" descr="C:\Users\1\Documents\Картинки УМК\люди человеки\дев син жел горох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860800"/>
            <a:ext cx="10731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3" descr="C:\Users\1\Documents\Картинки УМК\люди человеки\мал  игруш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044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ocuments\Картинки УМК\люди человеки\дев син жел горох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700213"/>
            <a:ext cx="14970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ocuments\Картинки УМК\люди человеки\мал  игруш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1700213"/>
            <a:ext cx="1352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395288" y="620713"/>
            <a:ext cx="8496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t-RU" sz="2800" b="1">
                <a:solidFill>
                  <a:srgbClr val="A423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Тебе сколько лет?</a:t>
            </a:r>
            <a:br>
              <a:rPr lang="tt-RU" sz="2800" b="1">
                <a:solidFill>
                  <a:srgbClr val="A423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tt-RU" sz="2800" b="1">
                <a:solidFill>
                  <a:srgbClr val="A423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Сиңа ничә яшь?</a:t>
            </a:r>
            <a:endParaRPr lang="ru-RU" sz="2800" b="1">
              <a:solidFill>
                <a:srgbClr val="A423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j-ea"/>
              <a:cs typeface="+mj-c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58888" y="2997200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58888" y="1700213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331913" y="4292600"/>
            <a:ext cx="863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268538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563938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787900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084888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235825" y="4221163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7235825" y="2924175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7235825" y="1700213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8888" y="1700213"/>
            <a:ext cx="912812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787900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084888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563938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68538" y="5373688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059113" y="1989138"/>
            <a:ext cx="3600450" cy="3095625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</p:childTnLst>
        </p:cTn>
      </p:par>
    </p:tnLst>
    <p:bldLst>
      <p:bldP spid="15364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A1A18"/>
                </a:solidFill>
                <a:latin typeface="Arial" charset="0"/>
                <a:ea typeface="Wingdings" pitchFamily="2" charset="2"/>
                <a:cs typeface="Wingdings" pitchFamily="2" charset="2"/>
              </a:rPr>
              <a:t>Семья. С кем я живу?</a:t>
            </a:r>
            <a:br>
              <a:rPr lang="ru-RU" sz="2800" b="1" smtClean="0">
                <a:solidFill>
                  <a:srgbClr val="7A1A18"/>
                </a:solidFill>
                <a:latin typeface="Arial" charset="0"/>
                <a:ea typeface="Wingdings" pitchFamily="2" charset="2"/>
                <a:cs typeface="Wingdings" pitchFamily="2" charset="2"/>
              </a:rPr>
            </a:br>
            <a:r>
              <a:rPr lang="tt-RU" sz="2800" b="1" smtClean="0">
                <a:solidFill>
                  <a:srgbClr val="7A1A18"/>
                </a:solidFill>
                <a:latin typeface="Arial" charset="0"/>
                <a:ea typeface="Wingdings" pitchFamily="2" charset="2"/>
                <a:cs typeface="Wingdings" pitchFamily="2" charset="2"/>
              </a:rPr>
              <a:t>Гаилә. Мин кем белән яшим?</a:t>
            </a:r>
            <a:endParaRPr lang="ru-RU" sz="2800" b="1" smtClean="0">
              <a:solidFill>
                <a:srgbClr val="7A1A18"/>
              </a:solidFill>
              <a:latin typeface="Arial" charset="0"/>
              <a:ea typeface="Wingdings" pitchFamily="2" charset="2"/>
              <a:cs typeface="Wingdings" pitchFamily="2" charset="2"/>
            </a:endParaRPr>
          </a:p>
        </p:txBody>
      </p:sp>
      <p:pic>
        <p:nvPicPr>
          <p:cNvPr id="16386" name="Picture 12" descr="253939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322738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37063"/>
            <a:ext cx="8715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437063"/>
            <a:ext cx="755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437063"/>
            <a:ext cx="736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437063"/>
            <a:ext cx="9794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437063"/>
            <a:ext cx="919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4292600"/>
            <a:ext cx="10287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5041 L -0.00034 -0.43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5504 L -0.00087 -0.440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5504 L 0.00955 -0.440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-0.08395 L 0.00487 -0.44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4741 L -0.00208 -0.435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5227 L -0.00903 -0.440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ChangeArrowheads="1"/>
          </p:cNvSpPr>
          <p:nvPr/>
        </p:nvSpPr>
        <p:spPr bwMode="auto">
          <a:xfrm>
            <a:off x="1042988" y="404813"/>
            <a:ext cx="7235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A1A18"/>
                </a:solidFill>
              </a:rPr>
              <a:t>Что я люблю делать?</a:t>
            </a:r>
            <a:br>
              <a:rPr lang="ru-RU" sz="3200" b="1">
                <a:solidFill>
                  <a:srgbClr val="7A1A18"/>
                </a:solidFill>
              </a:rPr>
            </a:br>
            <a:r>
              <a:rPr lang="tt-RU" sz="3200" b="1">
                <a:solidFill>
                  <a:srgbClr val="7A1A18"/>
                </a:solidFill>
              </a:rPr>
              <a:t>Мин нәрсә эшләргә яратам?</a:t>
            </a:r>
            <a:endParaRPr lang="ru-RU" sz="3200" b="1">
              <a:solidFill>
                <a:srgbClr val="7A1A18"/>
              </a:solidFill>
            </a:endParaRPr>
          </a:p>
        </p:txBody>
      </p:sp>
      <p:pic>
        <p:nvPicPr>
          <p:cNvPr id="26632" name="Рисунок 20" descr="C:\Documents and Settings\Администратор\Мои документы\Разные\Татарские\сканер\сканер 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484313"/>
            <a:ext cx="985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5" descr="C:\Documents and Settings\Администратор\Мои документы\Разные\Татарские\сканер\сканер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1082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6" descr="C:\Documents and Settings\Администратор\Мои документы\Разные\Татарские\сканер\сканер 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08275"/>
            <a:ext cx="10080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Рисунок 17" descr="C:\Documents and Settings\Администратор\Мои документы\Разные\Татарские\сканер\сканер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373688"/>
            <a:ext cx="693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10" descr="C:\Documents and Settings\Администратор\Мои документы\Разные\Татарские\сканер\сканер 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300663"/>
            <a:ext cx="7191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Рисунок 9" descr="C:\Documents and Settings\Администратор\Мои документы\Разные\Татарские\сканер\сканер 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1484313"/>
            <a:ext cx="115093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Рисунок 11" descr="C:\Documents and Settings\Администратор\Мои документы\Разные\Татарские\сканер\сканер 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5373688"/>
            <a:ext cx="715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Рисунок 15" descr="C:\Documents and Settings\Администратор\Мои документы\Разные\Татарские\сканер\сканер 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5373688"/>
            <a:ext cx="6746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Рисунок 12" descr="C:\Documents and Settings\Администратор\Мои документы\Разные\Татарские\сканер\сканер 0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5373688"/>
            <a:ext cx="7270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4" descr="pic?url=http%3A%2F%2Fs008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00" y="1628775"/>
            <a:ext cx="2159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56799E-7 L 0.15364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9362E-6 L 0.14965 4.8936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01665E-6 L -0.18906 2.0166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601 L -0.18091 -0.006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069E-9 L 0 -0.209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25069E-9 L -0.04775 -0.2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25069E-9 L 0.03195 -0.22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5809E-6 L 0.07344 -0.220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0315E-7 L -0.06944 -0.225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Мой любимый цвет</a:t>
            </a:r>
            <a:r>
              <a:rPr lang="tt-RU" sz="3200" b="1" smtClean="0">
                <a:solidFill>
                  <a:schemeClr val="hlink"/>
                </a:solidFill>
                <a:latin typeface="Arial" charset="0"/>
              </a:rPr>
              <a:t>.</a:t>
            </a:r>
            <a:br>
              <a:rPr lang="tt-RU" sz="3200" b="1" smtClean="0">
                <a:solidFill>
                  <a:schemeClr val="hlink"/>
                </a:solidFill>
                <a:latin typeface="Arial" charset="0"/>
              </a:rPr>
            </a:br>
            <a:r>
              <a:rPr lang="tt-RU" sz="3200" b="1" smtClean="0">
                <a:solidFill>
                  <a:schemeClr val="hlink"/>
                </a:solidFill>
                <a:latin typeface="Arial" charset="0"/>
              </a:rPr>
              <a:t>Минем яраткан төсем.</a:t>
            </a:r>
            <a:endParaRPr lang="ru-RU" sz="3200" b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8679" name="Picture 7" descr="0_87827_e06deca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4076700"/>
            <a:ext cx="977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yellow-helium-baloon-clip-art-57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580">
            <a:off x="5580063" y="4956175"/>
            <a:ext cx="8620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f01a85656a9a07a44a43975f975e15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38871">
            <a:off x="7451726" y="836612"/>
            <a:ext cx="10080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0_12b5f1_3840c264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5480">
            <a:off x="7667625" y="2420938"/>
            <a:ext cx="10144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shop_items_catalog_image48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8521">
            <a:off x="7164388" y="53006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9f94db254b92fc878f215d25b3708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711700"/>
            <a:ext cx="21971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1" descr="800px-%D0%90%D0%BB%D0%B5%D0%B9%D0%BD%D0%B8%D0%BA%D0%BE%D0%B2%D0%B0_%D1%88%D0%B0%D1%80%D0%B8%D0%BA%D0%B8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877888"/>
            <a:ext cx="3057525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0907E-6 L -0.36996 -0.308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6291 L -0.54965 -0.29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8612E-6 L -0.58298 -0.138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9991E-6 L -0.58264 -0.034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99075E-7 L -0.29341 -0.111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6244E-6 L -0.50798 -0.393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 </a:t>
            </a:r>
            <a:r>
              <a:rPr lang="ru-RU" sz="3200" b="1" smtClean="0">
                <a:solidFill>
                  <a:srgbClr val="7A1A18"/>
                </a:solidFill>
                <a:latin typeface="Arial" charset="0"/>
              </a:rPr>
              <a:t>Что я умею делать?</a:t>
            </a:r>
            <a:br>
              <a:rPr lang="ru-RU" sz="3200" b="1" smtClean="0">
                <a:solidFill>
                  <a:srgbClr val="7A1A18"/>
                </a:solidFill>
                <a:latin typeface="Arial" charset="0"/>
              </a:rPr>
            </a:br>
            <a:r>
              <a:rPr lang="tt-RU" sz="3200" b="1" smtClean="0">
                <a:solidFill>
                  <a:srgbClr val="7A1A18"/>
                </a:solidFill>
                <a:latin typeface="Arial" charset="0"/>
              </a:rPr>
              <a:t>Мин нәрсә эшли беләм?</a:t>
            </a:r>
            <a:endParaRPr lang="ru-RU" sz="3200" b="1" smtClean="0">
              <a:solidFill>
                <a:srgbClr val="7A1A18"/>
              </a:solidFill>
              <a:latin typeface="Arial" charset="0"/>
            </a:endParaRPr>
          </a:p>
        </p:txBody>
      </p:sp>
      <p:pic>
        <p:nvPicPr>
          <p:cNvPr id="17416" name="Picture 8" descr="dev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25" y="2060575"/>
            <a:ext cx="1050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17694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5149850"/>
            <a:ext cx="15128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hello_html_m45a56e6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5013325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tth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420938"/>
            <a:ext cx="936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 descr="Kataemsya-na-sankah-kopi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42211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%D0%BB%D1%83%D1%87%D0%BD%D0%B8%D0%B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620713"/>
            <a:ext cx="10048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 descr="822163GirlWateringCarro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908050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hello_html_3ffd12b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3500438"/>
            <a:ext cx="7651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5084763"/>
            <a:ext cx="9588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tn_kids_school4_201208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7150" y="4941888"/>
            <a:ext cx="9255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1" descr="15742609_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575" y="1052513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06568E-7 L -0.1651 0.07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017E-7 L 0.13785 2.2201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61702E-6 L -0.20885 -0.30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7475E-6 L -0.09184 -0.29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104 L 0.05295 -0.241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3201E-6 L -0.26025 -0.078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1758E-6 L 1.11111E-6 -0.231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67808E-7 L 0.13003 -0.141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0624 L 0.17726 0.069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8492E-6 L -0.19149 -0.118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tt-RU" sz="2400" b="1" smtClean="0">
                <a:solidFill>
                  <a:schemeClr val="hlink"/>
                </a:solidFill>
                <a:latin typeface="Arial" charset="0"/>
              </a:rPr>
              <a:t>Времена года</a:t>
            </a:r>
            <a:br>
              <a:rPr lang="tt-RU" sz="2400" b="1" smtClean="0">
                <a:solidFill>
                  <a:schemeClr val="hlink"/>
                </a:solidFill>
                <a:latin typeface="Arial" charset="0"/>
              </a:rPr>
            </a:br>
            <a:r>
              <a:rPr lang="tt-RU" sz="2400" b="1" smtClean="0">
                <a:solidFill>
                  <a:schemeClr val="hlink"/>
                </a:solidFill>
                <a:latin typeface="Arial" charset="0"/>
              </a:rPr>
              <a:t>Ел фасыллары</a:t>
            </a:r>
            <a:endParaRPr lang="ru-RU" sz="2400" b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17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300663"/>
            <a:ext cx="1944687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7" descr="159222_kartinki-vesna-dets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5300663"/>
            <a:ext cx="194468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29" descr="imgh10515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300663"/>
            <a:ext cx="18716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30" descr="38267_html_6b1692b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5300663"/>
            <a:ext cx="176371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25538"/>
            <a:ext cx="5400675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 descr="159222_kartinki-vesna-detsk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1125538"/>
            <a:ext cx="540067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imgh10515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1125538"/>
            <a:ext cx="54006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7" descr="38267_html_6b1692b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1125538"/>
            <a:ext cx="5473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tt-RU" sz="3200" b="1" smtClean="0">
                <a:solidFill>
                  <a:schemeClr val="hlink"/>
                </a:solidFill>
                <a:latin typeface="Arial" charset="0"/>
              </a:rPr>
              <a:t>Я люблю по</a:t>
            </a:r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сещать…</a:t>
            </a:r>
            <a:br>
              <a:rPr lang="ru-RU" sz="3200" b="1" smtClean="0">
                <a:solidFill>
                  <a:schemeClr val="hlink"/>
                </a:solidFill>
                <a:latin typeface="Arial" charset="0"/>
              </a:rPr>
            </a:br>
            <a:r>
              <a:rPr lang="tt-RU" sz="3200" b="1" smtClean="0">
                <a:solidFill>
                  <a:schemeClr val="hlink"/>
                </a:solidFill>
                <a:latin typeface="Arial" charset="0"/>
              </a:rPr>
              <a:t>Мин барырга яратам...</a:t>
            </a:r>
            <a:endParaRPr lang="ru-RU" sz="3200" b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9942" name="Picture 6" descr="3273-small-shops-model-5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516563"/>
            <a:ext cx="1295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10085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661025"/>
            <a:ext cx="13700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0001499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589588"/>
            <a:ext cx="13795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589588"/>
            <a:ext cx="136842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0001499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1557338"/>
            <a:ext cx="5040312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100850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1557338"/>
            <a:ext cx="50403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1557338"/>
            <a:ext cx="504031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273-small-shops-model-5-fu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1557338"/>
            <a:ext cx="5040312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87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Тема Office</vt:lpstr>
      <vt:lpstr>Дидактическая игра  “Расскажи о себе” “Үзең турында сөйлә”</vt:lpstr>
      <vt:lpstr>Это я! Бу мин!</vt:lpstr>
      <vt:lpstr>Презентация PowerPoint</vt:lpstr>
      <vt:lpstr>Семья. С кем я живу? Гаилә. Мин кем белән яшим?</vt:lpstr>
      <vt:lpstr>Презентация PowerPoint</vt:lpstr>
      <vt:lpstr>Мой любимый цвет. Минем яраткан төсем.</vt:lpstr>
      <vt:lpstr>  Что я умею делать? Мин нәрсә эшли беләм?</vt:lpstr>
      <vt:lpstr>Времена года Ел фасыллары</vt:lpstr>
      <vt:lpstr>Я люблю посещать… Мин барырга яратам...</vt:lpstr>
      <vt:lpstr>Моя одежда. Минем киемнәрем.</vt:lpstr>
      <vt:lpstr>Мои любимые игрушки. Минем яраткан уенчыкларым.</vt:lpstr>
      <vt:lpstr>Мои любимые животные. Минем яраткан хайваннарым.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Ранько Елена</dc:creator>
  <cp:lastModifiedBy>Мунира</cp:lastModifiedBy>
  <cp:revision>120</cp:revision>
  <dcterms:created xsi:type="dcterms:W3CDTF">2015-04-19T15:51:03Z</dcterms:created>
  <dcterms:modified xsi:type="dcterms:W3CDTF">2017-03-24T09:34:40Z</dcterms:modified>
</cp:coreProperties>
</file>