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56" r:id="rId4"/>
    <p:sldId id="257" r:id="rId5"/>
    <p:sldId id="258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ru-RU" sz="2800" b="1" dirty="0"/>
              <a:t>Мастер-класс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rgbClr val="00B050"/>
                </a:solidFill>
              </a:rPr>
              <a:t>Аппликация </a:t>
            </a:r>
            <a:r>
              <a:rPr lang="ru-RU" sz="2800" b="1" dirty="0">
                <a:solidFill>
                  <a:srgbClr val="00B0F0"/>
                </a:solidFill>
              </a:rPr>
              <a:t>из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цветного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песка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>
                <a:solidFill>
                  <a:srgbClr val="FFC000"/>
                </a:solidFill>
              </a:rPr>
              <a:t>для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>
                <a:solidFill>
                  <a:srgbClr val="92D050"/>
                </a:solidFill>
              </a:rPr>
              <a:t>дошкольников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b="1" dirty="0" err="1"/>
              <a:t>Ремзиде</a:t>
            </a:r>
            <a:r>
              <a:rPr lang="tt-RU" b="1" dirty="0" smtClean="0">
                <a:solidFill>
                  <a:schemeClr val="accent4">
                    <a:lumMod val="50000"/>
                  </a:schemeClr>
                </a:solidFill>
              </a:rPr>
              <a:t> ГАЛИМОВА</a:t>
            </a:r>
            <a:r>
              <a:rPr lang="tt-RU" b="1" dirty="0" smtClean="0"/>
              <a:t>,</a:t>
            </a:r>
            <a:endParaRPr lang="ru-RU" b="1" dirty="0" smtClean="0"/>
          </a:p>
          <a:p>
            <a:pPr marL="0" indent="0" algn="r">
              <a:buNone/>
            </a:pPr>
            <a:r>
              <a:rPr lang="ru-RU" i="1" dirty="0">
                <a:solidFill>
                  <a:srgbClr val="0070C0"/>
                </a:solidFill>
              </a:rPr>
              <a:t>в</a:t>
            </a:r>
            <a:r>
              <a:rPr lang="ru-RU" i="1" dirty="0" smtClean="0">
                <a:solidFill>
                  <a:srgbClr val="0070C0"/>
                </a:solidFill>
              </a:rPr>
              <a:t>оспитатель подготовительной группы</a:t>
            </a:r>
          </a:p>
          <a:p>
            <a:pPr marL="0" indent="0" algn="r">
              <a:buNone/>
            </a:pPr>
            <a:r>
              <a:rPr lang="en-US" i="1" dirty="0" smtClean="0">
                <a:solidFill>
                  <a:srgbClr val="0070C0"/>
                </a:solidFill>
              </a:rPr>
              <a:t>I </a:t>
            </a:r>
            <a:r>
              <a:rPr lang="ru-RU" i="1" dirty="0" smtClean="0">
                <a:solidFill>
                  <a:srgbClr val="0070C0"/>
                </a:solidFill>
              </a:rPr>
              <a:t>квалификационной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категории </a:t>
            </a:r>
            <a:endParaRPr lang="ru-RU" i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tt-RU" i="1" dirty="0" smtClean="0">
                <a:solidFill>
                  <a:srgbClr val="0070C0"/>
                </a:solidFill>
              </a:rPr>
              <a:t>д</a:t>
            </a:r>
            <a:r>
              <a:rPr lang="ru-RU" i="1" dirty="0" err="1" smtClean="0">
                <a:solidFill>
                  <a:srgbClr val="0070C0"/>
                </a:solidFill>
              </a:rPr>
              <a:t>етского</a:t>
            </a:r>
            <a:r>
              <a:rPr lang="ru-RU" i="1" dirty="0" smtClean="0">
                <a:solidFill>
                  <a:srgbClr val="0070C0"/>
                </a:solidFill>
              </a:rPr>
              <a:t> сада </a:t>
            </a:r>
            <a:r>
              <a:rPr lang="ru-RU" i="1" dirty="0">
                <a:solidFill>
                  <a:srgbClr val="0070C0"/>
                </a:solidFill>
              </a:rPr>
              <a:t>№ </a:t>
            </a:r>
            <a:r>
              <a:rPr lang="ru-RU" i="1" dirty="0" smtClean="0">
                <a:solidFill>
                  <a:srgbClr val="0070C0"/>
                </a:solidFill>
              </a:rPr>
              <a:t>366 г. Казани</a:t>
            </a:r>
            <a:endParaRPr lang="ru-RU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75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admin\Desktop\ФОТКИ ПОДГ.ГР\IMG_523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admin\Desktop\ФОТКИ ПОДГ.ГР\IMG_52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92280" cy="6525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admin\Desktop\ФОТКИ ПОДГ.ГР\IMG_522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2027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admin\Desktop\ФОТКИ ПОДГ.ГР\IMG_619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admin\Desktop\ФОТКИ ПОДГ.ГР\IMG_619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admin\AppData\Local\Microsoft\Windows\Temporary Internet Files\Content.Word\IMG_821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18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Мастер-класс Аппликация из цветного песка для дошкольников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Мунира</cp:lastModifiedBy>
  <cp:revision>4</cp:revision>
  <dcterms:modified xsi:type="dcterms:W3CDTF">2017-02-24T12:33:23Z</dcterms:modified>
</cp:coreProperties>
</file>