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4F09-6F00-434E-BAA9-399198CE4405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BB16-7C35-413C-9E49-6A16ABB1B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6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4F09-6F00-434E-BAA9-399198CE4405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BB16-7C35-413C-9E49-6A16ABB1B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1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4F09-6F00-434E-BAA9-399198CE4405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BB16-7C35-413C-9E49-6A16ABB1B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1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4F09-6F00-434E-BAA9-399198CE4405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BB16-7C35-413C-9E49-6A16ABB1B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77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4F09-6F00-434E-BAA9-399198CE4405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BB16-7C35-413C-9E49-6A16ABB1B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3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4F09-6F00-434E-BAA9-399198CE4405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BB16-7C35-413C-9E49-6A16ABB1B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1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4F09-6F00-434E-BAA9-399198CE4405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BB16-7C35-413C-9E49-6A16ABB1B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42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4F09-6F00-434E-BAA9-399198CE4405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BB16-7C35-413C-9E49-6A16ABB1B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4F09-6F00-434E-BAA9-399198CE4405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BB16-7C35-413C-9E49-6A16ABB1B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7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4F09-6F00-434E-BAA9-399198CE4405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BB16-7C35-413C-9E49-6A16ABB1B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7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4F09-6F00-434E-BAA9-399198CE4405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BB16-7C35-413C-9E49-6A16ABB1B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7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E4F09-6F00-434E-BAA9-399198CE4405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BB16-7C35-413C-9E49-6A16ABB1B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6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t-RU" dirty="0"/>
              <a:t>Авылымның Кызыл китабы</a:t>
            </a:r>
            <a:r>
              <a:rPr lang="ru-RU" dirty="0"/>
              <a:t/>
            </a:r>
            <a:br>
              <a:rPr lang="ru-RU" dirty="0"/>
            </a:br>
            <a:r>
              <a:rPr lang="tt-RU" dirty="0"/>
              <a:t>(VI сыйныфта биология дәресе)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tt-RU" b="1" dirty="0" smtClean="0">
                <a:solidFill>
                  <a:schemeClr val="tx1"/>
                </a:solidFill>
              </a:rPr>
              <a:t>Гөлнара МӘГЪДӘНУРОВА,</a:t>
            </a:r>
            <a:r>
              <a:rPr lang="tt-RU" b="1" i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tt-RU" i="1" dirty="0" smtClean="0">
                <a:solidFill>
                  <a:schemeClr val="tx1"/>
                </a:solidFill>
              </a:rPr>
              <a:t>Актаныш  районы  Киров урта   мәктәбенең I  квалифика</a:t>
            </a:r>
            <a:r>
              <a:rPr lang="ru-RU" i="1" dirty="0" smtClean="0">
                <a:solidFill>
                  <a:schemeClr val="tx1"/>
                </a:solidFill>
              </a:rPr>
              <a:t>ц</a:t>
            </a:r>
            <a:r>
              <a:rPr lang="tt-RU" i="1" dirty="0" smtClean="0">
                <a:solidFill>
                  <a:schemeClr val="tx1"/>
                </a:solidFill>
              </a:rPr>
              <a:t>ия категорияле биология  укытучысы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52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mtClean="0"/>
              <a:t>Кызыл китап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19" y="2548895"/>
            <a:ext cx="2304762" cy="26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00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09" y="2458419"/>
            <a:ext cx="2952381" cy="28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836712"/>
            <a:ext cx="4429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03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2672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171429" cy="19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32194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21129"/>
            <a:ext cx="31432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04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t-RU" b="1" dirty="0" smtClean="0"/>
              <a:t>Кызыл </a:t>
            </a:r>
            <a:r>
              <a:rPr lang="tt-RU" b="1" dirty="0"/>
              <a:t>китапка </a:t>
            </a:r>
            <a:r>
              <a:rPr lang="tt-RU" b="1" dirty="0" smtClean="0"/>
              <a:t>кергән үсемлекләр</a:t>
            </a:r>
          </a:p>
          <a:p>
            <a:pPr marL="514350" indent="-514350">
              <a:buAutoNum type="arabicPeriod"/>
            </a:pPr>
            <a:r>
              <a:rPr lang="tt-RU" b="1" dirty="0" smtClean="0"/>
              <a:t>                           2.                           3. </a:t>
            </a:r>
          </a:p>
          <a:p>
            <a:pPr marL="514350" indent="-514350">
              <a:buAutoNum type="arabicPeriod"/>
            </a:pPr>
            <a:endParaRPr lang="tt-RU" b="1" dirty="0"/>
          </a:p>
          <a:p>
            <a:pPr marL="514350" indent="-514350">
              <a:buAutoNum type="arabicPeriod"/>
            </a:pPr>
            <a:endParaRPr lang="tt-RU" b="1" dirty="0" smtClean="0"/>
          </a:p>
          <a:p>
            <a:pPr marL="0" indent="0">
              <a:buNone/>
            </a:pPr>
            <a:r>
              <a:rPr lang="tt-RU" b="1" dirty="0" smtClean="0"/>
              <a:t>4.                            5. </a:t>
            </a:r>
            <a:endParaRPr lang="ru-RU" dirty="0"/>
          </a:p>
          <a:p>
            <a:endParaRPr lang="tt-RU" dirty="0" smtClean="0"/>
          </a:p>
          <a:p>
            <a:endParaRPr lang="tt-RU" dirty="0"/>
          </a:p>
          <a:p>
            <a:endParaRPr lang="tt-RU" dirty="0" smtClean="0"/>
          </a:p>
          <a:p>
            <a:endParaRPr lang="tt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2005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401092"/>
            <a:ext cx="2298477" cy="172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575" y="2492896"/>
            <a:ext cx="2466550" cy="183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77426"/>
            <a:ext cx="2325807" cy="184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5" y="4324672"/>
            <a:ext cx="23526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575" y="4383088"/>
            <a:ext cx="25431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/>
              <a:t>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01921"/>
            <a:ext cx="42005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25" y="1700808"/>
            <a:ext cx="2614115" cy="207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98" y="1772816"/>
            <a:ext cx="2507283" cy="200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17" y="3780309"/>
            <a:ext cx="2656334" cy="213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97" y="3898425"/>
            <a:ext cx="2507283" cy="188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45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42100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09" y="2780928"/>
            <a:ext cx="34385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69881"/>
            <a:ext cx="3057143" cy="24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414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1.                                      2. 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31623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84089"/>
            <a:ext cx="28575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01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1.                                        2.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3.                                         4. 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05" y="620688"/>
            <a:ext cx="41529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34158"/>
            <a:ext cx="1842145" cy="190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44" y="1772816"/>
            <a:ext cx="1223141" cy="184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21717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55" y="4077072"/>
            <a:ext cx="27051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55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1.                                          2.</a:t>
            </a:r>
          </a:p>
          <a:p>
            <a:endParaRPr lang="tt-RU" dirty="0"/>
          </a:p>
          <a:p>
            <a:endParaRPr lang="tt-RU" dirty="0" smtClean="0"/>
          </a:p>
          <a:p>
            <a:endParaRPr lang="tt-RU" dirty="0"/>
          </a:p>
          <a:p>
            <a:r>
              <a:rPr lang="tt-RU" dirty="0" smtClean="0"/>
              <a:t>3.                                           4.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33" y="908720"/>
            <a:ext cx="42386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21" y="1988840"/>
            <a:ext cx="26765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36464"/>
            <a:ext cx="26289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18859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83" y="4174447"/>
            <a:ext cx="18859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55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49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Авылымның Кызыл китабы (VI сыйныфта биология дәресе) </vt:lpstr>
      <vt:lpstr> </vt:lpstr>
      <vt:lpstr> </vt:lpstr>
      <vt:lpstr> </vt:lpstr>
      <vt:lpstr> </vt:lpstr>
      <vt:lpstr> </vt:lpstr>
      <vt:lpstr> </vt:lpstr>
      <vt:lpstr> </vt:lpstr>
      <vt:lpstr> </vt:lpstr>
      <vt:lpstr>Кызыл китап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Авылымның Кызыл китабы (VI сыйныфта биология дәресе)</dc:title>
  <dc:creator>Мунира</dc:creator>
  <cp:lastModifiedBy>Мунира</cp:lastModifiedBy>
  <cp:revision>10</cp:revision>
  <dcterms:created xsi:type="dcterms:W3CDTF">2016-09-29T10:37:39Z</dcterms:created>
  <dcterms:modified xsi:type="dcterms:W3CDTF">2016-09-29T14:09:40Z</dcterms:modified>
</cp:coreProperties>
</file>