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EB45-B025-4AEB-9776-E1F4CCF0276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6E26-4B91-4CF2-BA19-925884EC6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EB45-B025-4AEB-9776-E1F4CCF0276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6E26-4B91-4CF2-BA19-925884EC6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5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EB45-B025-4AEB-9776-E1F4CCF0276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6E26-4B91-4CF2-BA19-925884EC6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6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EB45-B025-4AEB-9776-E1F4CCF0276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6E26-4B91-4CF2-BA19-925884EC6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2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EB45-B025-4AEB-9776-E1F4CCF0276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6E26-4B91-4CF2-BA19-925884EC6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5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EB45-B025-4AEB-9776-E1F4CCF0276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6E26-4B91-4CF2-BA19-925884EC6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29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EB45-B025-4AEB-9776-E1F4CCF0276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6E26-4B91-4CF2-BA19-925884EC6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22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EB45-B025-4AEB-9776-E1F4CCF0276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6E26-4B91-4CF2-BA19-925884EC6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4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EB45-B025-4AEB-9776-E1F4CCF0276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6E26-4B91-4CF2-BA19-925884EC6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7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EB45-B025-4AEB-9776-E1F4CCF0276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6E26-4B91-4CF2-BA19-925884EC6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7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EB45-B025-4AEB-9776-E1F4CCF0276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6E26-4B91-4CF2-BA19-925884EC6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76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6EB45-B025-4AEB-9776-E1F4CCF0276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86E26-4B91-4CF2-BA19-925884EC6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63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/>
              <a:t>«</a:t>
            </a:r>
            <a:r>
              <a:rPr lang="ru-RU" sz="3600" dirty="0"/>
              <a:t>Путешествие в старину»</a:t>
            </a:r>
            <a:r>
              <a:rPr lang="tt-RU" sz="3600" i="1" dirty="0"/>
              <a:t> 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tt-RU" sz="2200" b="1" i="1" dirty="0"/>
              <a:t> </a:t>
            </a:r>
            <a:r>
              <a:rPr lang="ru-RU" sz="2200" dirty="0"/>
              <a:t>(</a:t>
            </a:r>
            <a:r>
              <a:rPr lang="tt-RU" sz="2200" dirty="0"/>
              <a:t>Урок</a:t>
            </a:r>
            <a:r>
              <a:rPr lang="ru-RU" sz="2200" dirty="0"/>
              <a:t>-игр</a:t>
            </a:r>
            <a:r>
              <a:rPr lang="tt-RU" sz="2200" dirty="0"/>
              <a:t>а</a:t>
            </a:r>
            <a:r>
              <a:rPr lang="ru-RU" sz="2200" dirty="0"/>
              <a:t> для учащихся начальной школы на базе музея «Татарская культура и быт»)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b="1" dirty="0"/>
              <a:t>Надиря </a:t>
            </a:r>
            <a:r>
              <a:rPr lang="tt-RU" b="1" dirty="0" smtClean="0"/>
              <a:t>КАБИРОВА,</a:t>
            </a:r>
            <a:endParaRPr lang="ru-RU" b="1" dirty="0" smtClean="0"/>
          </a:p>
          <a:p>
            <a:pPr marL="0" indent="0" algn="r">
              <a:buNone/>
            </a:pPr>
            <a:r>
              <a:rPr lang="ru-RU" i="1" dirty="0" smtClean="0"/>
              <a:t>учитель     </a:t>
            </a:r>
            <a:r>
              <a:rPr lang="ru-RU" i="1" dirty="0"/>
              <a:t>школы с этнокультурным татарским </a:t>
            </a:r>
            <a:r>
              <a:rPr lang="ru-RU" i="1" dirty="0" smtClean="0"/>
              <a:t>компонентом образования</a:t>
            </a:r>
          </a:p>
          <a:p>
            <a:pPr marL="0" indent="0" algn="r">
              <a:buNone/>
            </a:pPr>
            <a:r>
              <a:rPr lang="ru-RU" i="1" dirty="0" smtClean="0"/>
              <a:t> </a:t>
            </a:r>
            <a:r>
              <a:rPr lang="ru-RU" i="1" dirty="0"/>
              <a:t>№ 1186 им. </a:t>
            </a:r>
            <a:r>
              <a:rPr lang="ru-RU" i="1" dirty="0" err="1"/>
              <a:t>М.Джалиля</a:t>
            </a:r>
            <a:r>
              <a:rPr lang="ru-RU" i="1" dirty="0"/>
              <a:t> </a:t>
            </a:r>
            <a:r>
              <a:rPr lang="ru-RU" i="1" dirty="0" err="1"/>
              <a:t>г.Москвы</a:t>
            </a:r>
            <a:r>
              <a:rPr lang="ru-RU" i="1" dirty="0"/>
              <a:t>, руководитель школьного </a:t>
            </a:r>
            <a:r>
              <a:rPr lang="ru-RU" i="1" dirty="0" smtClean="0"/>
              <a:t>музея</a:t>
            </a:r>
          </a:p>
          <a:p>
            <a:pPr marL="0" indent="0" algn="r">
              <a:buNone/>
            </a:pPr>
            <a:r>
              <a:rPr lang="ru-RU" i="1" dirty="0" smtClean="0"/>
              <a:t> </a:t>
            </a:r>
            <a:r>
              <a:rPr lang="ru-RU" i="1" dirty="0"/>
              <a:t>«Татарская культура и быт»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367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унира\Desktop\Таһир абый\Июнь\Кабирова\Кабирова СТА Фото\DSC_9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693420"/>
            <a:ext cx="7559040" cy="547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унира\Desktop\Таһир абый\Июнь\Кабирова\Кабирова СТА Фото\DSC_9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693420"/>
            <a:ext cx="7559040" cy="547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99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унира\Desktop\Таһир абый\Июнь\Кабирова\Кабирова СТА Фото\Рисун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688975"/>
            <a:ext cx="7570787" cy="54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6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нира\Desktop\Таһир абый\Июнь\Кабирова\Кабирова СТА Фото\Рисуно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1" y="624114"/>
            <a:ext cx="7474857" cy="560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89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унира\Desktop\Таһир абый\Июнь\Кабирова\Кабирова СТА Фото\Рисунок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04" y="685800"/>
            <a:ext cx="397459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0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унира\Desktop\Таһир абый\Июнь\Кабирова\Кабирова СТА Фото\IMG_4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27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унира\Desktop\Таһир абый\Июнь\Кабирова\Кабирова СТА Фото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44824"/>
            <a:ext cx="4114800" cy="29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7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унира\Desktop\Таһир абый\Июнь\Кабирова\Кабирова СТА Фото\S233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7250"/>
            <a:ext cx="828092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11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унира\Desktop\Таһир абый\Июнь\Кабирова\Кабирова СТА Фото\IMG_4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66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унира\Desktop\Таһир абый\Июнь\Кабирова\Кабирова СТА Фото\IMG_4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022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унира\Desktop\Таһир абый\Июнь\Кабирова\Кабирова СТА Фото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64810"/>
            <a:ext cx="38282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Мунира\Desktop\Таһир абый\Июнь\Кабирова\Кабирова СТА Фото\фотки 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Мунира\Desktop\Таһир абый\Июнь\Кабирова\Кабирова СТА Фото\Рисунок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2" y="3764810"/>
            <a:ext cx="348615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Мунира\Desktop\Таһир абый\Июнь\Кабирова\Кабирова СТА Фото\Рисунок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57373"/>
            <a:ext cx="3688080" cy="258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174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28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«Путешествие в старину»    (Урок-игра для учащихся начальной школы на базе музея «Татарская культура и быт»)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старину»    (Урок-игра для учащихся начальной школы на базе музея «Татарская культура и быт»)</dc:title>
  <dc:creator>Мунира</dc:creator>
  <cp:lastModifiedBy>Мунира</cp:lastModifiedBy>
  <cp:revision>3</cp:revision>
  <dcterms:created xsi:type="dcterms:W3CDTF">2016-07-22T11:18:13Z</dcterms:created>
  <dcterms:modified xsi:type="dcterms:W3CDTF">2016-07-22T11:40:54Z</dcterms:modified>
</cp:coreProperties>
</file>