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9" r:id="rId2"/>
    <p:sldId id="257" r:id="rId3"/>
    <p:sldId id="258" r:id="rId4"/>
    <p:sldId id="261" r:id="rId5"/>
    <p:sldId id="262" r:id="rId6"/>
    <p:sldId id="259" r:id="rId7"/>
    <p:sldId id="264" r:id="rId8"/>
    <p:sldId id="265" r:id="rId9"/>
    <p:sldId id="267" r:id="rId10"/>
    <p:sldId id="272" r:id="rId11"/>
    <p:sldId id="274" r:id="rId12"/>
    <p:sldId id="276" r:id="rId13"/>
    <p:sldId id="290" r:id="rId14"/>
    <p:sldId id="260" r:id="rId15"/>
    <p:sldId id="269" r:id="rId16"/>
    <p:sldId id="287" r:id="rId17"/>
    <p:sldId id="273" r:id="rId18"/>
    <p:sldId id="278" r:id="rId19"/>
    <p:sldId id="301" r:id="rId20"/>
    <p:sldId id="294" r:id="rId21"/>
    <p:sldId id="295" r:id="rId22"/>
    <p:sldId id="282" r:id="rId23"/>
    <p:sldId id="283" r:id="rId24"/>
    <p:sldId id="279" r:id="rId25"/>
    <p:sldId id="303" r:id="rId26"/>
    <p:sldId id="292" r:id="rId27"/>
    <p:sldId id="304" r:id="rId28"/>
    <p:sldId id="305" r:id="rId29"/>
    <p:sldId id="298" r:id="rId30"/>
    <p:sldId id="288" r:id="rId31"/>
    <p:sldId id="297" r:id="rId32"/>
    <p:sldId id="302" r:id="rId33"/>
    <p:sldId id="284" r:id="rId34"/>
    <p:sldId id="285" r:id="rId35"/>
    <p:sldId id="30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>
        <p:scale>
          <a:sx n="66" d="100"/>
          <a:sy n="66" d="100"/>
        </p:scale>
        <p:origin x="-126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D6C19-1179-47A3-8E6E-1957FC16D609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0F4F0-4255-4B9F-91C6-09FF2CDCF1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4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4F0-4255-4B9F-91C6-09FF2CDCF1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4F0-4255-4B9F-91C6-09FF2CDCF18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1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4F0-4255-4B9F-91C6-09FF2CDCF1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3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0F4F0-4255-4B9F-91C6-09FF2CDCF18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3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EB870-B412-4FF0-A298-9DD6C8B864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064FC-F81E-4183-A636-5F3981EA84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0D558-ACBF-42A6-A73C-6E95ED4A897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1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44E49-36A8-4A8D-9428-7931BFAED0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0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6D11-801E-48A8-BEE6-2712FAA3EF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6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0436F-AD31-49D3-88D9-5ADDB8660A7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0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A5695-2D90-4959-A42D-CD53795847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1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DFDFD-A88E-472B-B0BD-32FDE7359D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EBB4C-2D54-49A4-9564-C2DC9D50167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6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F96B-4F56-43DF-B0BA-299C1438B8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7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59F36-D0F9-4AEC-B76B-6467139C5F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8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2DC5A2-D604-4CA4-8B87-B27E59C205F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2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768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4400" b="1" i="0" u="none" strike="noStrike" kern="0" normalizeH="0" baseline="0" noProof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ea typeface="Calibri"/>
              </a:rPr>
              <a:t>Рәхмәт укый туган җиренә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4400" b="1" i="0" u="none" strike="noStrike" kern="0" normalizeH="0" baseline="0" noProof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ea typeface="Calibri"/>
              </a:rPr>
              <a:t/>
            </a:r>
            <a:br>
              <a:rPr kumimoji="0" lang="tt-RU" sz="4400" b="1" i="0" u="none" strike="noStrike" kern="0" normalizeH="0" baseline="0" noProof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ea typeface="Calibri"/>
              </a:rPr>
            </a:br>
            <a:r>
              <a:rPr kumimoji="0" lang="ru-RU" sz="3600" b="1" i="0" u="none" strike="noStrike" kern="0" normalizeH="0" baseline="0" noProof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Calibri"/>
              </a:rPr>
              <a:t/>
            </a:r>
            <a:br>
              <a:rPr kumimoji="0" lang="ru-RU" sz="3600" b="1" i="0" u="none" strike="noStrike" kern="0" normalizeH="0" baseline="0" noProof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Calibri"/>
              </a:rPr>
            </a:br>
            <a:endParaRPr kumimoji="0" lang="ru-RU" sz="1800" b="1" i="0" u="none" strike="noStrike" kern="0" normalizeH="0" baseline="0" noProof="0" dirty="0" smtClean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512" y="3212976"/>
            <a:ext cx="70238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t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Рәхмәт </a:t>
            </a:r>
            <a:r>
              <a:rPr lang="tt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сиңа, туган-үскән илем,</a:t>
            </a: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t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Безгә </a:t>
            </a:r>
            <a:r>
              <a:rPr lang="tt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шундый көчләр </a:t>
            </a:r>
            <a:r>
              <a:rPr lang="tt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биргәнсең,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tt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Кеше </a:t>
            </a:r>
            <a:r>
              <a:rPr lang="tt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булып үсү өчен безгә</a:t>
            </a:r>
            <a:r>
              <a:rPr lang="tt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/>
            <a:r>
              <a:rPr lang="tt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Барлык </a:t>
            </a:r>
            <a:r>
              <a:rPr lang="tt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чараларны </a:t>
            </a:r>
            <a:r>
              <a:rPr lang="tt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күргәнсең</a:t>
            </a:r>
            <a:r>
              <a:rPr lang="tt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t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Г.Яруллин </a:t>
            </a:r>
            <a:r>
              <a:rPr lang="tt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“Рәхмәт сиңа</a:t>
            </a:r>
            <a:r>
              <a:rPr lang="tt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ctr"/>
            <a:r>
              <a:rPr lang="tt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туган </a:t>
            </a:r>
            <a:r>
              <a:rPr lang="tt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үскән илем</a:t>
            </a:r>
            <a:r>
              <a:rPr lang="tt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4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338119"/>
            <a:ext cx="2251530" cy="2521359"/>
          </a:xfrm>
          <a:noFill/>
        </p:spPr>
      </p:pic>
      <p:pic>
        <p:nvPicPr>
          <p:cNvPr id="11268" name="Picture 13" descr="msoDB4B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2050650" cy="200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0906" y="1338119"/>
            <a:ext cx="3725534" cy="238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msoCA5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818" y="4293096"/>
            <a:ext cx="3149470" cy="201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Прямоугольник 10"/>
          <p:cNvSpPr>
            <a:spLocks noChangeArrowheads="1"/>
          </p:cNvSpPr>
          <p:nvPr/>
        </p:nvSpPr>
        <p:spPr bwMode="auto">
          <a:xfrm>
            <a:off x="4163077" y="3724386"/>
            <a:ext cx="387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t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“Без </a:t>
            </a:r>
            <a:r>
              <a:rPr lang="tt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 – авыл </a:t>
            </a:r>
            <a:r>
              <a:rPr lang="tt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малае”   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Прямоугольник 11"/>
          <p:cNvSpPr>
            <a:spLocks noChangeArrowheads="1"/>
          </p:cNvSpPr>
          <p:nvPr/>
        </p:nvSpPr>
        <p:spPr bwMode="auto">
          <a:xfrm>
            <a:off x="3294743" y="6212114"/>
            <a:ext cx="438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t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“Гармун белән скрипкә”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2860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темасы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сурәтләнгән әсәрләр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57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имранова\Pictures\виды камско-устьин\газ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45254"/>
            <a:ext cx="3306663" cy="4408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1654" y="404664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143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Татар 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әдәбиятының күренекле вәкиле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проза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остасы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тәрҗемәче һәм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актив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җәмәгать эшлеклесе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Ибраһим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Гази 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ook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628800"/>
            <a:ext cx="1295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539552" y="1988840"/>
            <a:ext cx="6552728" cy="3816424"/>
          </a:xfrm>
          <a:prstGeom prst="horizontalScroll">
            <a:avLst/>
          </a:prstGeom>
          <a:pattFill prst="pct5">
            <a:fgClr>
              <a:schemeClr val="lt1"/>
            </a:fgClr>
            <a:bgClr>
              <a:schemeClr val="bg1"/>
            </a:bgClr>
          </a:patt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t-RU" b="1" i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endParaRPr lang="tt-RU" b="1" i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endParaRPr lang="tt-RU" b="1" i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endParaRPr lang="tt-RU" b="1" i="1" dirty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endParaRPr lang="tt-RU" b="1" i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tt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“Онытылмас еллар”</a:t>
            </a:r>
          </a:p>
          <a:p>
            <a:pPr algn="ctr"/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“Малай </a:t>
            </a:r>
            <a:r>
              <a:rPr lang="tt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“Алмагачлар </a:t>
            </a:r>
            <a:r>
              <a:rPr lang="tt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чәчәк ата</a:t>
            </a:r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“Кояш </a:t>
            </a:r>
            <a:r>
              <a:rPr lang="tt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артыннан киткән тургай</a:t>
            </a:r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“Кызыл </a:t>
            </a:r>
            <a:r>
              <a:rPr lang="tt-RU" sz="2800" b="1" i="1" dirty="0">
                <a:latin typeface="Times New Roman" pitchFamily="18" charset="0"/>
                <a:cs typeface="Times New Roman" pitchFamily="18" charset="0"/>
              </a:rPr>
              <a:t>томаннар артында</a:t>
            </a:r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“Ак </a:t>
            </a:r>
            <a:r>
              <a:rPr lang="tt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сирен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t-RU" b="1" i="1" dirty="0">
              <a:latin typeface="Tahoma" pitchFamily="34" charset="0"/>
            </a:endParaRPr>
          </a:p>
          <a:p>
            <a:pPr algn="ctr"/>
            <a:endParaRPr lang="ru-RU" b="1" i="1" dirty="0">
              <a:solidFill>
                <a:schemeClr val="tx1"/>
              </a:solidFill>
              <a:latin typeface="Tahoma" pitchFamily="34" charset="0"/>
            </a:endParaRPr>
          </a:p>
          <a:p>
            <a:pPr algn="ctr"/>
            <a:endParaRPr lang="ru-RU" b="1" i="1" dirty="0">
              <a:solidFill>
                <a:schemeClr val="tx1"/>
              </a:solidFill>
              <a:latin typeface="Tahoma" pitchFamily="34" charset="0"/>
            </a:endParaRPr>
          </a:p>
          <a:p>
            <a:pPr algn="ctr"/>
            <a:endParaRPr lang="ru-RU" b="1" i="1" dirty="0">
              <a:solidFill>
                <a:schemeClr val="tx1"/>
              </a:solidFill>
              <a:latin typeface="Tahoma" pitchFamily="34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43"/>
            <a:ext cx="7929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Ибра</a:t>
            </a:r>
            <a:r>
              <a:rPr lang="tt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һ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Газиның туган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якны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сурәтләгән әсәрләре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9958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3529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Татарстанны</a:t>
            </a:r>
            <a:r>
              <a:rPr lang="tt-RU" sz="4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ң халык артисты- Флюра Сөләйманова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60605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8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72" y="692696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Урманче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1897-1990)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Черкен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Зариф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Закиров -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1899)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Кече Салтык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Сабир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Өметбаев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1908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          Олы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Кариле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Халитов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1909-1981)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Яңа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Петр Маслов -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1918-1993)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Тәмте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Әлфия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Галимова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1922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          Олы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Карамалы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Рәис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Сафиуллин  -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(1926)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легуҗа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Зәйтүнә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Әхтәмова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1927)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Каратал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Вахит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Дәвләтшин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(1932)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Каратай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Ринат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Мифтахов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1937)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Чаллы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Флюра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Сөләйманова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(1939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Иске Барыш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Нәзир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Сафин -             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1950)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Олы Салтык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Мөдәррис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Мозаффаров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(1955)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Олы Салтык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Илгизәр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Хәсәнов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1957)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Олы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Бортас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Рафаэль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Заһиров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1963-1997)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Гөлшат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Имамиева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1971)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Каратал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8471"/>
            <a:ext cx="662473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Якташларыбыз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сәнгать</a:t>
            </a:r>
            <a:r>
              <a:rPr lang="tt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тә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Гимранова\Pictures\виды камско-устьин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0348"/>
            <a:ext cx="8640960" cy="65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Гимранова\Pictures\виды камско-устьин\урманч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360" y="1772649"/>
            <a:ext cx="3625587" cy="4536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5786" y="214290"/>
            <a:ext cx="53276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4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857233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28604"/>
            <a:ext cx="6215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Бакый Урманче- күренекле рәссам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46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Гимранова\Pictures\виды камско-устьин\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379355" cy="567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411760" y="5984052"/>
            <a:ext cx="64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Салтык болыннары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имранова\Pictures\виды камско-устьин\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903" y="1247046"/>
            <a:ext cx="3625591" cy="277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Гимранова\Pictures\виды камско-устьин\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45" y="4149080"/>
            <a:ext cx="3668149" cy="23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Гимранова\Pictures\виды камско-устьин\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064" y="1247046"/>
            <a:ext cx="2637681" cy="296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имранова\Pictures\виды камско-устьин\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312" y="4365103"/>
            <a:ext cx="3406040" cy="22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1428728" y="428604"/>
            <a:ext cx="6600844" cy="12858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tt-RU" sz="2800" dirty="0" smtClean="0">
                <a:solidFill>
                  <a:srgbClr val="C00000"/>
                </a:solidFill>
              </a:rPr>
              <a:t>Туган ягыбыз күренешләре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Джамиля\Desktop\халима апа №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2735055"/>
            <a:ext cx="1728192" cy="17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Джамиля\Desktop\минзилэ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068959"/>
            <a:ext cx="2088232" cy="179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жамиля\Desktop\Изображение 1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204" y="2726836"/>
            <a:ext cx="1620180" cy="17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1" y="4726884"/>
            <a:ext cx="194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Гыйльметдинова</a:t>
            </a:r>
            <a:r>
              <a:rPr lang="ru-RU" dirty="0" smtClean="0"/>
              <a:t> Х</a:t>
            </a:r>
            <a:r>
              <a:rPr lang="tt-RU" dirty="0" smtClean="0"/>
              <a:t>әлимә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08204" y="4726884"/>
            <a:ext cx="1620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Зиннәтуллин          Рәмис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4865383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Ш</a:t>
            </a:r>
            <a:r>
              <a:rPr lang="tt-RU" dirty="0" smtClean="0"/>
              <a:t>әй</a:t>
            </a:r>
            <a:r>
              <a:rPr lang="ru-RU" dirty="0" err="1" smtClean="0"/>
              <a:t>хетдинова</a:t>
            </a:r>
            <a:r>
              <a:rPr lang="ru-RU" dirty="0" smtClean="0"/>
              <a:t> </a:t>
            </a:r>
            <a:r>
              <a:rPr lang="ru-RU" dirty="0" err="1" smtClean="0"/>
              <a:t>Минзилә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50974" y="714356"/>
            <a:ext cx="3042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50004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Безнең төбәк</a:t>
            </a:r>
            <a:endParaRPr lang="ru-RU" sz="36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иҗатчылары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792" y="548680"/>
            <a:ext cx="7596336" cy="5832648"/>
          </a:xfrm>
        </p:spPr>
        <p:txBody>
          <a:bodyPr/>
          <a:lstStyle/>
          <a:p>
            <a:pPr algn="just"/>
            <a:r>
              <a:rPr lang="ru-RU" sz="2400" b="1" dirty="0" smtClean="0"/>
              <a:t>                                                   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Яруллин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Галимҗян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sz="3600" b="1" dirty="0" err="1" smtClean="0">
                <a:solidFill>
                  <a:srgbClr val="FF0000"/>
                </a:solidFill>
              </a:rPr>
              <a:t>Зиннәтулла улы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 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2000" dirty="0"/>
          </a:p>
        </p:txBody>
      </p:sp>
      <p:pic>
        <p:nvPicPr>
          <p:cNvPr id="3077" name="Picture 5" descr="C:\Users\Admin\Desktop\qwe4 001 fsdsdgs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94544"/>
            <a:ext cx="1872208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59118" y="755625"/>
            <a:ext cx="36956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Бурычлар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539750" y="1700213"/>
            <a:ext cx="748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56632" y="3561580"/>
            <a:ext cx="574445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Максат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684213" y="4581525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928802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Укучыларны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үзебезнең якташ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язучылар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иҗаты белән таныштыруны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дәвам итү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җирле шагыйрь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Яруллин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Галимҗан аганың туган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турындагы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шигырьләрен сәнгатьле итеп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4989908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Җирле шагыйребез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Яруллин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Галимҗан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үрнәгендә туган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төбәккә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аның халкына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мәхәббәт тәрбияләү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Изображение 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632848" cy="49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16632"/>
            <a:ext cx="541391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Галимҗан  </a:t>
            </a:r>
            <a:r>
              <a:rPr lang="tt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Яруллин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галимжан\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65" y="1412776"/>
            <a:ext cx="4216400" cy="357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галимжан\китап\китап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712" y="409128"/>
            <a:ext cx="214746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галимжан\китап2\китап2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1" y="3717032"/>
            <a:ext cx="2233079" cy="292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3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Гимранова\Desktop\БАРЫСЫ\ФОТОграфия\ФОТО ГЛМ\2010 яз-коз фото\P5070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9759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имранова\Desktop\БАРЫСЫ\ФОТОграфия\ФОТО ГЛМ\2008-2009 фото\Весна 3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924" y="0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имранова\Desktop\БАРЫСЫ\ФОТОграфия\ФОТО ГЛМ\2008-2009 фото\Весна 3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Гимранова\Desktop\БАРЫСЫ\ФОТОграфия\ФОТО ГЛМ\2008-2009 фото\Весна 3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538" y="390489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имранова\Desktop\БАРЫСЫ\ФОТОграфия\ФОТО ГЛМ\2010 яз-коз фото\P61401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10202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68" y="476672"/>
            <a:ext cx="8532980" cy="591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Гимранова\Desktop\БАРЫСЫ\ФОТОграфия\ФОТО ГЛМ\2008-2009 фото\Весна 1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84" y="3232111"/>
            <a:ext cx="4287968" cy="3177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имранова\Desktop\БАРЫСЫ\ФОТОграфия\ФОТО ГЛМ\2008-2009 фото\Весна 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152" y="532200"/>
            <a:ext cx="4300319" cy="32568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7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856984" cy="7417415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pPr algn="just"/>
            <a:endParaRPr lang="tt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t-RU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Туган авылым Каратал,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Ярларында үсә тал. 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Талларында кошлар сайрый,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Матур булып ата таң.</a:t>
            </a:r>
          </a:p>
          <a:p>
            <a:endParaRPr lang="tt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tt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Э</a:t>
            </a:r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х, Караталлары,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Сызылып ата таңнары.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Таң алдыннан талга басып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Сайрый сандугачлары.</a:t>
            </a:r>
          </a:p>
          <a:p>
            <a:endParaRPr lang="tt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Талларына басып сайрый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Таңнарында сандугач.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Туган авылым Караталга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Кайтам өзелеп сагынгач.</a:t>
            </a:r>
          </a:p>
          <a:p>
            <a:endParaRPr lang="tt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tt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tt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tt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Э</a:t>
            </a:r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х, Караталлары</a:t>
            </a:r>
            <a:r>
              <a:rPr lang="tt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Сызылып </a:t>
            </a:r>
            <a:r>
              <a:rPr lang="tt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ата таңнары.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Таң </a:t>
            </a:r>
            <a:r>
              <a:rPr lang="tt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алдыннан талга басып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Сайрый </a:t>
            </a:r>
            <a:r>
              <a:rPr lang="tt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сандугачлары</a:t>
            </a:r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</a:p>
          <a:p>
            <a:endParaRPr lang="tt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Бу җырны сиңа багышлап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Чыгардым Караталым,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Бәхет-шатлыклар китереп</a:t>
            </a: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Атса иде һәр таңың. </a:t>
            </a:r>
          </a:p>
          <a:p>
            <a:endParaRPr lang="tt-RU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tt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Эх, Караталлары</a:t>
            </a:r>
            <a:r>
              <a:rPr lang="tt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</a:t>
            </a:r>
          </a:p>
          <a:p>
            <a:r>
              <a:rPr lang="tt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Сызылып ата таңнары.</a:t>
            </a:r>
          </a:p>
          <a:p>
            <a:r>
              <a:rPr lang="tt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Таң алдыннан талга басып</a:t>
            </a:r>
          </a:p>
          <a:p>
            <a:r>
              <a:rPr lang="tt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Сайрый сандугачлары.</a:t>
            </a:r>
          </a:p>
          <a:p>
            <a:pPr algn="ctr"/>
            <a:endParaRPr lang="tt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t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0537"/>
            <a:ext cx="7643192" cy="490066"/>
          </a:xfrm>
        </p:spPr>
        <p:txBody>
          <a:bodyPr/>
          <a:lstStyle/>
          <a:p>
            <a:r>
              <a:rPr lang="tt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Туган авылым Каратал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6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840037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олна 2"/>
          <p:cNvSpPr/>
          <p:nvPr/>
        </p:nvSpPr>
        <p:spPr>
          <a:xfrm>
            <a:off x="1126444" y="4806968"/>
            <a:ext cx="2840037" cy="13808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Оныгы-Алинә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3966481" y="980728"/>
            <a:ext cx="3168352" cy="11521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dirty="0" smtClean="0">
                <a:solidFill>
                  <a:srgbClr val="FF0000"/>
                </a:solidFill>
              </a:rPr>
              <a:t>Улы-Җәмил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Admin\Desktop\Алина фото\eHHQeEv2oH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309646"/>
            <a:ext cx="2952328" cy="29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6953" y="167893"/>
            <a:ext cx="3881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solidFill>
                  <a:srgbClr val="FF0000"/>
                </a:solidFill>
              </a:rPr>
              <a:t>Аның уңышлары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347" y="814224"/>
            <a:ext cx="2174613" cy="30744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31375"/>
            <a:ext cx="2230449" cy="30744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466434"/>
            <a:ext cx="2427646" cy="33915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476239"/>
            <a:ext cx="242563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ЯЖ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90465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632066"/>
            <a:ext cx="7206570" cy="4447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Каратал </a:t>
            </a:r>
            <a:r>
              <a:rPr lang="ru-RU" dirty="0" err="1" smtClean="0">
                <a:solidFill>
                  <a:srgbClr val="FF0000"/>
                </a:solidFill>
              </a:rPr>
              <a:t>авылы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күренеше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имранова\Pictures\виды камско-устьин\rad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63" y="512676"/>
            <a:ext cx="7824869" cy="58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галимжан\1\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250" y="2034136"/>
            <a:ext cx="418624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" name="Picture 3" descr="E:\галимжан\1\1 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3429024" cy="43248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Заголовок 10"/>
          <p:cNvSpPr txBox="1">
            <a:spLocks/>
          </p:cNvSpPr>
          <p:nvPr/>
        </p:nvSpPr>
        <p:spPr>
          <a:xfrm>
            <a:off x="457200" y="285728"/>
            <a:ext cx="8229600" cy="92869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3600" dirty="0" smtClean="0">
                <a:solidFill>
                  <a:srgbClr val="FFC000"/>
                </a:solidFill>
              </a:rPr>
              <a:t>Кто мастер на все руки, 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5517232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у того </a:t>
            </a:r>
            <a:r>
              <a:rPr lang="ru-RU" sz="3600" dirty="0" smtClean="0">
                <a:solidFill>
                  <a:srgbClr val="FFC000"/>
                </a:solidFill>
              </a:rPr>
              <a:t>нет скуки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галимжан\1\010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071942"/>
            <a:ext cx="3805231" cy="22875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4786314" y="4857760"/>
            <a:ext cx="4114800" cy="107157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Рукам работа — душе праздник.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3600" dirty="0"/>
          </a:p>
        </p:txBody>
      </p:sp>
      <p:pic>
        <p:nvPicPr>
          <p:cNvPr id="7" name="Picture 2" descr="E:\галимжан\5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286" y="519265"/>
            <a:ext cx="2736304" cy="35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галимжан\2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19266"/>
            <a:ext cx="4104456" cy="355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остопримечательности-2 0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60" y="449263"/>
            <a:ext cx="4176713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4828402" y="815954"/>
            <a:ext cx="3455987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54828" y="3660775"/>
            <a:ext cx="354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t-RU" i="1" dirty="0" smtClean="0">
                <a:solidFill>
                  <a:srgbClr val="FFFFFF"/>
                </a:solidFill>
              </a:rPr>
              <a:t>“</a:t>
            </a:r>
            <a:endParaRPr lang="ru-RU" dirty="0" smtClean="0">
              <a:solidFill>
                <a:srgbClr val="FFFFFF"/>
              </a:solidFill>
            </a:endParaRPr>
          </a:p>
        </p:txBody>
      </p:sp>
      <p:pic>
        <p:nvPicPr>
          <p:cNvPr id="5" name="Picture 5" descr="Лобач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493" y="3613373"/>
            <a:ext cx="5228135" cy="309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96173" y="354288"/>
            <a:ext cx="41308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Туган як табигате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4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Гимранова\Pictures\виды камско-устьин\n2OI9VyMeF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80446" cy="643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180344"/>
            <a:ext cx="72008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Изге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җирне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сөрим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Иген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игим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Малкайларны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йөртим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көтүдә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Ниләр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җитә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күңел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тарткан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җирдә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Авылыңда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гомер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итүгә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6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Гимранова\Desktop\БАРЫСЫ\ФОТОграфия\ФОТО ГЛМ\2008-2009 фото\Весна 3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791" y="475905"/>
            <a:ext cx="4167216" cy="31254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642910" y="3429000"/>
            <a:ext cx="8357074" cy="230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Нинди рәхәт канатланып яшәү,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Өмет тулы изге бу җирдә.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Шушы гүзәллекнең хуҗасы мин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</a:rPr>
              <a:t>Рәхмәт укыйм туган җиремә. 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остопримечательности-2 0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460" y="449263"/>
            <a:ext cx="4176713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4828402" y="815954"/>
            <a:ext cx="3455987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kern="10" dirty="0" smtClean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54828" y="3660775"/>
            <a:ext cx="3548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t-RU" i="1" dirty="0" smtClean="0">
                <a:solidFill>
                  <a:srgbClr val="FFFFFF"/>
                </a:solidFill>
              </a:rPr>
              <a:t>“</a:t>
            </a:r>
            <a:endParaRPr lang="ru-RU" dirty="0" smtClean="0">
              <a:solidFill>
                <a:srgbClr val="FFFFFF"/>
              </a:solidFill>
            </a:endParaRPr>
          </a:p>
        </p:txBody>
      </p:sp>
      <p:pic>
        <p:nvPicPr>
          <p:cNvPr id="5" name="Picture 5" descr="Лобач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493" y="3613373"/>
            <a:ext cx="5228135" cy="309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96173" y="354288"/>
            <a:ext cx="41308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Туган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табигате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18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имранова\Pictures\harvest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57250"/>
            <a:ext cx="8208912" cy="53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7" descr="http://im0-tub-ru.yandex.net/i?id=282272433-2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280920" cy="6188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40" descr="http://im5-tub-ru.yandex.net/i?id=266373457-2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496" y="287972"/>
            <a:ext cx="2813450" cy="2132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7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281316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Фатыйх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Халиди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1850-1923)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Яңа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Алексей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Сальмин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1893-1971)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Красновидово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Габдрахман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Сөнгати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  (1894-1917)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Балчыклы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өхәммә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блиев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1900-1941)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Ибраһим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Гази-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1907-1971)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Олы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Карамалы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Ислам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Беляев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1926-1986)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Уразлы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Нәҗип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Уразаев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1926)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Уразлы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Шәүкәт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Шәрәпов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       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1923-2000)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Кыртапа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Маннур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Саттаров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          (1920)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Туфан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Миңнуллин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(1935-2013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Олы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Мәрәтхуҗа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Рәшит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Салаватов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1935)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Хәмит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Вәлиди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(1938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Олы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Карамалы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Нәриман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Камалов-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1942)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Кече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Салтык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Рәдиф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Сәгъдиев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1957)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Балчыклы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7021" y="188640"/>
            <a:ext cx="77001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</a:t>
            </a:r>
            <a:r>
              <a:rPr lang="tt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ташларыбыз әдәбиятта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Гимранова\Pictures\виды камско-устьин\img_11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5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Гимранова\Pictures\виды камско-устьин\вэлид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690336"/>
            <a:ext cx="4770107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9620"/>
            <a:ext cx="441855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dirty="0">
                <a:latin typeface="Times New Roman" pitchFamily="18" charset="0"/>
                <a:cs typeface="Times New Roman" pitchFamily="18" charset="0"/>
              </a:rPr>
              <a:t>И минем яшел бишегем,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минем </a:t>
            </a:r>
            <a:r>
              <a:rPr lang="tt-RU" sz="3200" dirty="0">
                <a:latin typeface="Times New Roman" pitchFamily="18" charset="0"/>
                <a:cs typeface="Times New Roman" pitchFamily="18" charset="0"/>
              </a:rPr>
              <a:t>алтын оям,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>
                <a:latin typeface="Times New Roman" pitchFamily="18" charset="0"/>
                <a:cs typeface="Times New Roman" pitchFamily="18" charset="0"/>
              </a:rPr>
              <a:t>Тулы бер гомер яшәп тә,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>
                <a:latin typeface="Times New Roman" pitchFamily="18" charset="0"/>
                <a:cs typeface="Times New Roman" pitchFamily="18" charset="0"/>
              </a:rPr>
              <a:t>Тау ягын күреп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туймам.</a:t>
            </a:r>
          </a:p>
          <a:p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(“Төбәгем –үз 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анам” </a:t>
            </a:r>
          </a:p>
          <a:p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   Хәмит </a:t>
            </a:r>
            <a:r>
              <a:rPr lang="tt-RU" sz="2400" dirty="0">
                <a:latin typeface="Times New Roman" pitchFamily="18" charset="0"/>
                <a:cs typeface="Times New Roman" pitchFamily="18" charset="0"/>
              </a:rPr>
              <a:t>Вәлиди)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8" descr="http://kamskoye-ustye.tatarstan.ru/file/%D0%9A%D0%BE%D0%BF%D0%B8%D1%8F%20%D0%B2%D1%85%D0%BE%D0%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380" y="246539"/>
            <a:ext cx="8568796" cy="643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528" y="476672"/>
            <a:ext cx="65527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Минем өчен бердәнбер </a:t>
            </a:r>
            <a:r>
              <a:rPr lang="tt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 -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Гүзәл Кама Тамагы,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Миңа көч һәм куәт бирә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Чишмә җырың таудагы</a:t>
            </a:r>
            <a:r>
              <a:rPr lang="tt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t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(Нәриман Камалов.</a:t>
            </a:r>
          </a:p>
          <a:p>
            <a:r>
              <a:rPr lang="tt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”Минем </a:t>
            </a:r>
            <a:r>
              <a:rPr lang="tt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өчен </a:t>
            </a:r>
            <a:r>
              <a:rPr lang="tt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бердәнбер </a:t>
            </a:r>
            <a:r>
              <a:rPr lang="tt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tt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”)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Гимранова\Pictures\виды камско-устьин\камал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014" y="2563609"/>
            <a:ext cx="2808426" cy="394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soFB2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78" y="518375"/>
            <a:ext cx="3219417" cy="435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578" y="4876418"/>
            <a:ext cx="8624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</a:pPr>
            <a:r>
              <a:rPr lang="tt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Тау </a:t>
            </a:r>
            <a:r>
              <a:rPr lang="tt-RU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ягы</a:t>
            </a:r>
            <a:r>
              <a:rPr lang="tt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   </a:t>
            </a:r>
            <a:r>
              <a:rPr lang="tt-RU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 як табигатенең матурлыгын, кызларының гүзәллеген, егетләренең уңганлыгын, әбиләренең аклыгын, бабайларының ныклыгын язар өчен шагыйрь булырга </a:t>
            </a:r>
            <a:r>
              <a:rPr lang="tt-RU" sz="2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кирәктер...”</a:t>
            </a:r>
            <a:endParaRPr lang="ru-RU" sz="2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5946" y="692696"/>
            <a:ext cx="4572000" cy="104644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</a:rPr>
              <a:t/>
            </a:r>
            <a:br>
              <a:rPr lang="tt-RU" sz="44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</a:rPr>
            </a:br>
            <a:endParaRPr lang="ru-RU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1214421"/>
            <a:ext cx="4857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t-RU" sz="4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Туфан Миңнуллин – күренекле драматург</a:t>
            </a:r>
            <a:r>
              <a:rPr lang="tt-RU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9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661</Words>
  <Application>Microsoft Office PowerPoint</Application>
  <PresentationFormat>Экран (4:3)</PresentationFormat>
  <Paragraphs>153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Яруллин                                  Галимҗян                                  Зиннәтулла улы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Туган авылым Каратал</vt:lpstr>
      <vt:lpstr>Презентация PowerPoint</vt:lpstr>
      <vt:lpstr>Презентация PowerPoint</vt:lpstr>
      <vt:lpstr>Презентация PowerPoint</vt:lpstr>
      <vt:lpstr>Каратал авылы күренеше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Рәхмәт укый туган җиренә. (Воспивая родной край).</dc:title>
  <dc:creator>Гимранова</dc:creator>
  <cp:lastModifiedBy>Мунира</cp:lastModifiedBy>
  <cp:revision>130</cp:revision>
  <dcterms:created xsi:type="dcterms:W3CDTF">2014-02-08T05:40:09Z</dcterms:created>
  <dcterms:modified xsi:type="dcterms:W3CDTF">2015-12-03T08:49:22Z</dcterms:modified>
</cp:coreProperties>
</file>