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8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8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7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1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7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89CE-9BF0-48B5-A92B-1079D316D4C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B565-AFBF-437A-9DB4-6EE4C28A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846640" cy="2232248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Школьный музей как центр гражданско−патриотического воспитания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Мэри Николаевна ГИЛЬМУТДИНОВА,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r>
              <a:rPr lang="ru-RU" i="1" dirty="0">
                <a:solidFill>
                  <a:schemeClr val="tx1"/>
                </a:solidFill>
              </a:rPr>
              <a:t>руководитель музея средней школы № 2, г. Лениногорск, Республика Татарстан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0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Экспозиционно-выставочная работа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Объект 3" descr="D:\письма с фронта\рел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81642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43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Экскурсионная </a:t>
            </a:r>
            <a:r>
              <a:rPr lang="ru-RU" sz="3100" b="1" i="1" dirty="0"/>
              <a:t>деятельность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Объект 3" descr="C:\Users\Мэри\Desktop\Для нового конкурса\Для сборника\IMG_39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3123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78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Трифонов Михаил Семенович</a:t>
            </a:r>
            <a:r>
              <a:rPr lang="ru-RU" sz="3200" dirty="0"/>
              <a:t> </a:t>
            </a:r>
          </a:p>
        </p:txBody>
      </p:sp>
      <p:pic>
        <p:nvPicPr>
          <p:cNvPr id="5" name="Объект 4" descr="C:\Users\Мэри\Desktop\Для нового конкурса\Трифонов Михаил Меменович\Михаил Семенович с полным комплектом наград, 1996 год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23762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 descr="IMG_004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592288" cy="255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Иванова Екатерина Павловна </a:t>
            </a:r>
            <a:endParaRPr lang="ru-RU" sz="2800" dirty="0"/>
          </a:p>
        </p:txBody>
      </p:sp>
      <p:pic>
        <p:nvPicPr>
          <p:cNvPr id="4" name="Объект 3" descr="Изображение 005"/>
          <p:cNvPicPr>
            <a:picLocks noGrp="1"/>
          </p:cNvPicPr>
          <p:nvPr>
            <p:ph idx="1"/>
          </p:nvPr>
        </p:nvPicPr>
        <p:blipFill>
          <a:blip r:embed="rId2" cstate="print">
            <a:lum contrast="18000"/>
          </a:blip>
          <a:srcRect l="17879" t="60756" r="25613" b="11754"/>
          <a:stretch>
            <a:fillRect/>
          </a:stretch>
        </p:blipFill>
        <p:spPr bwMode="auto">
          <a:xfrm>
            <a:off x="2483768" y="1988840"/>
            <a:ext cx="3672407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469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Гадельшин</a:t>
            </a:r>
            <a:r>
              <a:rPr lang="ru-RU" sz="2800" b="1" dirty="0"/>
              <a:t> Хайдар </a:t>
            </a:r>
            <a:r>
              <a:rPr lang="ru-RU" sz="2800" b="1" dirty="0" err="1"/>
              <a:t>Хазиевич</a:t>
            </a:r>
            <a:r>
              <a:rPr lang="ru-RU" sz="2800" b="1" dirty="0"/>
              <a:t> </a:t>
            </a:r>
            <a:endParaRPr lang="ru-RU" sz="2800" dirty="0"/>
          </a:p>
        </p:txBody>
      </p:sp>
      <p:pic>
        <p:nvPicPr>
          <p:cNvPr id="4" name="Объект 3" descr="DSC_01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09634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07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В экспозиции музея среди особо ценных экспонатов – летный шлем Трифонова М.С., солдатская каска, пробитая осколком, ложка бойца Красной Армии, патроны, звездочка с пилотки, найденные на территории Новгородской области.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 descr="IMG_005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3816423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3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Школа юбилейная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Объект 3" descr="IMG_003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88843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1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Экскурсоводы</a:t>
            </a:r>
            <a:r>
              <a:rPr lang="ru-RU" sz="3100" dirty="0" smtClean="0"/>
              <a:t> школьного музея не раз получали в свой адрес теплые слова от посетителей.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Объект 3" descr="IMG_389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52839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8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Считаем, что работа школьного музея – это одно из наиболее действенных средств патриотического воспитания.</a:t>
            </a:r>
          </a:p>
        </p:txBody>
      </p:sp>
      <p:pic>
        <p:nvPicPr>
          <p:cNvPr id="4" name="Объект 3" descr="C:\Users\Мэри\Desktop\Для нового конкурса\Фотки для ВОВ\М.Н\патриотическое воспитание\Фото03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280831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55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Цель патриотического воспитания – воспитывать подрастающее поколение в духе любви к родине, гордости за свою Отчизну, </a:t>
            </a:r>
            <a:r>
              <a:rPr lang="ru-RU" sz="2000" dirty="0" err="1" smtClean="0"/>
              <a:t>готовностиспособствовать</a:t>
            </a:r>
            <a:r>
              <a:rPr lang="ru-RU" sz="2000" dirty="0" smtClean="0"/>
              <a:t> </a:t>
            </a:r>
            <a:r>
              <a:rPr lang="ru-RU" sz="2000" dirty="0"/>
              <a:t>ее процветанию и защищать в случае необходимости.</a:t>
            </a:r>
          </a:p>
        </p:txBody>
      </p:sp>
      <p:pic>
        <p:nvPicPr>
          <p:cNvPr id="4" name="Объект 3" descr="IMG_435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432048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84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Благодаря активному развитию музея, фондам, постоянно комплектующимся музейными предметами, углублению содержания деятельности, музей стал базой дополнительного образования, детского творчества и является центром гражданско-патриотического воспитания </a:t>
            </a:r>
            <a:r>
              <a:rPr lang="ru-RU" sz="1800" dirty="0" smtClean="0"/>
              <a:t>учащихся.</a:t>
            </a:r>
            <a:endParaRPr lang="ru-RU" sz="1800" dirty="0"/>
          </a:p>
        </p:txBody>
      </p:sp>
      <p:pic>
        <p:nvPicPr>
          <p:cNvPr id="4" name="Объект 3" descr="IMG_43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10445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02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Научно-исследовательская </a:t>
            </a:r>
            <a:r>
              <a:rPr lang="ru-RU" sz="3100" b="1" i="1" dirty="0"/>
              <a:t>(поисковая) работа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Объект 3" descr="C:\Users\Мэри\Desktop\Для нового конкурса\Фотки для ВОВ\Фото05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82453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40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Музей </a:t>
            </a:r>
            <a:r>
              <a:rPr lang="ru-RU" sz="2800" dirty="0" smtClean="0"/>
              <a:t> неоднократно </a:t>
            </a:r>
            <a:r>
              <a:rPr lang="ru-RU" sz="2800" dirty="0"/>
              <a:t>был участником городских и республиканских конкурсов, семинаров. </a:t>
            </a:r>
          </a:p>
        </p:txBody>
      </p:sp>
      <p:pic>
        <p:nvPicPr>
          <p:cNvPr id="4" name="Объект 3" descr="Описание: Описание: C:\Users\km\Pictures\img1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273630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7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Содержание и формы работы музея </a:t>
            </a:r>
            <a:endParaRPr lang="ru-RU" sz="2800" dirty="0"/>
          </a:p>
        </p:txBody>
      </p:sp>
      <p:pic>
        <p:nvPicPr>
          <p:cNvPr id="4" name="Объект 3" descr="C:\Users\Мэри\Desktop\Для нового конкурса\Фотки для ВОВ\М.Н\патриотическое воспитание\DSCN16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608512" cy="36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Инновационные направления в работе музея </a:t>
            </a:r>
            <a:endParaRPr lang="ru-RU" sz="2800" dirty="0"/>
          </a:p>
        </p:txBody>
      </p:sp>
      <p:pic>
        <p:nvPicPr>
          <p:cNvPr id="4" name="Объект 3" descr="Описание: Описание: Семейные летописи Мунирова Э 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464496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0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Разделы экспозиций музея </a:t>
            </a:r>
            <a:endParaRPr lang="ru-RU" sz="3200" dirty="0"/>
          </a:p>
        </p:txBody>
      </p:sp>
      <p:pic>
        <p:nvPicPr>
          <p:cNvPr id="4" name="Объект 3" descr="DSC0165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5365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50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Организационная структура музея </a:t>
            </a:r>
            <a:endParaRPr lang="ru-RU" sz="2800" dirty="0"/>
          </a:p>
        </p:txBody>
      </p:sp>
      <p:pic>
        <p:nvPicPr>
          <p:cNvPr id="4" name="Объект 3" descr="Описание: Описание: PICT109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320479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183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137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Школьный музей как центр гражданско−патриотического воспитания </vt:lpstr>
      <vt:lpstr>Цель патриотического воспитания – воспитывать подрастающее поколение в духе любви к родине, гордости за свою Отчизну, готовностиспособствовать ее процветанию и защищать в случае необходимости.</vt:lpstr>
      <vt:lpstr>Благодаря активному развитию музея, фондам, постоянно комплектующимся музейными предметами, углублению содержания деятельности, музей стал базой дополнительного образования, детского творчества и является центром гражданско-патриотического воспитания учащихся.</vt:lpstr>
      <vt:lpstr> Научно-исследовательская (поисковая) работа </vt:lpstr>
      <vt:lpstr>Музей  неоднократно был участником городских и республиканских конкурсов, семинаров. </vt:lpstr>
      <vt:lpstr>Содержание и формы работы музея </vt:lpstr>
      <vt:lpstr>Инновационные направления в работе музея </vt:lpstr>
      <vt:lpstr>Разделы экспозиций музея </vt:lpstr>
      <vt:lpstr>Организационная структура музея </vt:lpstr>
      <vt:lpstr> Экспозиционно-выставочная работа </vt:lpstr>
      <vt:lpstr> Экскурсионная деятельность </vt:lpstr>
      <vt:lpstr>Трифонов Михаил Семенович </vt:lpstr>
      <vt:lpstr>Иванова Екатерина Павловна </vt:lpstr>
      <vt:lpstr>Гадельшин Хайдар Хазиевич </vt:lpstr>
      <vt:lpstr>  В экспозиции музея среди особо ценных экспонатов – летный шлем Трифонова М.С., солдатская каска, пробитая осколком, ложка бойца Красной Армии, патроны, звездочка с пилотки, найденные на территории Новгородской области.   . </vt:lpstr>
      <vt:lpstr>Школа юбилейная </vt:lpstr>
      <vt:lpstr> Экскурсоводы школьного музея не раз получали в свой адрес теплые слова от посетителей. </vt:lpstr>
      <vt:lpstr>Считаем, что работа школьного музея – это одно из наиболее действенных средств патриотического воспитания.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музей как центр гражданско−патриотического воспитания</dc:title>
  <dc:creator>Мунира</dc:creator>
  <cp:lastModifiedBy>Мунира</cp:lastModifiedBy>
  <cp:revision>4</cp:revision>
  <dcterms:created xsi:type="dcterms:W3CDTF">2015-07-28T13:57:11Z</dcterms:created>
  <dcterms:modified xsi:type="dcterms:W3CDTF">2015-07-28T14:31:59Z</dcterms:modified>
</cp:coreProperties>
</file>